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5" r:id="rId10"/>
    <p:sldId id="276" r:id="rId11"/>
    <p:sldId id="277" r:id="rId12"/>
    <p:sldId id="266" r:id="rId13"/>
    <p:sldId id="268" r:id="rId14"/>
    <p:sldId id="261" r:id="rId15"/>
    <p:sldId id="267" r:id="rId16"/>
    <p:sldId id="27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B7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6E56B-F7E5-4F98-A753-2C7E02570CD9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93B81-1815-46E8-B176-EC4B296A3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93B81-1815-46E8-B176-EC4B296A3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93B81-1815-46E8-B176-EC4B296A3A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3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93B81-1815-46E8-B176-EC4B296A3A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93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766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9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6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2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4A3F-4583-402C-B300-B1041F1232D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2B2E98-14CF-418E-AFF0-E20B5321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7D0C96-E5F6-4343-94D9-908A877FD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" y="0"/>
            <a:ext cx="12171948" cy="685800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E4B322A-AB78-4681-9AEF-8E5066998A8D}"/>
              </a:ext>
            </a:extLst>
          </p:cNvPr>
          <p:cNvSpPr txBox="1"/>
          <p:nvPr/>
        </p:nvSpPr>
        <p:spPr>
          <a:xfrm>
            <a:off x="1894973" y="3643368"/>
            <a:ext cx="84221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solidFill>
                  <a:srgbClr val="00206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9139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7ADF76-21C5-4F39-8FE4-942EAEACB836}"/>
              </a:ext>
            </a:extLst>
          </p:cNvPr>
          <p:cNvSpPr/>
          <p:nvPr/>
        </p:nvSpPr>
        <p:spPr>
          <a:xfrm>
            <a:off x="236292" y="843677"/>
            <a:ext cx="1112308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F9DB4C-0D91-48DE-AF5B-84AA59388027}"/>
              </a:ext>
            </a:extLst>
          </p:cNvPr>
          <p:cNvCxnSpPr>
            <a:cxnSpLocks/>
          </p:cNvCxnSpPr>
          <p:nvPr/>
        </p:nvCxnSpPr>
        <p:spPr>
          <a:xfrm>
            <a:off x="4864095" y="2629505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DB09-D63F-426F-BAD8-0825C5B3BEE7}"/>
              </a:ext>
            </a:extLst>
          </p:cNvPr>
          <p:cNvCxnSpPr>
            <a:cxnSpLocks/>
          </p:cNvCxnSpPr>
          <p:nvPr/>
        </p:nvCxnSpPr>
        <p:spPr>
          <a:xfrm flipH="1">
            <a:off x="4864097" y="5267194"/>
            <a:ext cx="30667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0987CC-3523-4513-AA1D-C40B8F7EC1A0}"/>
              </a:ext>
            </a:extLst>
          </p:cNvPr>
          <p:cNvCxnSpPr>
            <a:cxnSpLocks/>
          </p:cNvCxnSpPr>
          <p:nvPr/>
        </p:nvCxnSpPr>
        <p:spPr>
          <a:xfrm>
            <a:off x="7930859" y="2629505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7E20EE-EE48-436B-991C-A629E1FA6CCC}"/>
              </a:ext>
            </a:extLst>
          </p:cNvPr>
          <p:cNvCxnSpPr>
            <a:cxnSpLocks/>
          </p:cNvCxnSpPr>
          <p:nvPr/>
        </p:nvCxnSpPr>
        <p:spPr>
          <a:xfrm flipH="1">
            <a:off x="4864097" y="2629505"/>
            <a:ext cx="30667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7B9A17E-B9C4-44A3-87ED-B40F4FE2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6747" y="3597336"/>
            <a:ext cx="901457" cy="42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74C53B-41BB-4342-9279-24E7DC71D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8373" y="3157"/>
            <a:ext cx="901457" cy="42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1D2010-A938-4CD2-9854-4ACA40147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08801" y="1697633"/>
            <a:ext cx="901457" cy="4290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35DE08-2272-42B1-ABFD-2412F329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8486" y="1815454"/>
            <a:ext cx="901457" cy="42904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46006A-8151-420B-9461-84D3F9644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43" y="2861242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BD0F38-E9B8-4F16-BA61-EDF112C03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44" y="2836625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95AAE1-BB89-48D0-95A5-9AFAAF1B6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59040" y="2623708"/>
            <a:ext cx="2312857" cy="20137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4ACF24-1618-4808-B768-387CBD23F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43" y="168068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52B26A08-7799-4B57-B74D-EF4F9DD01C1A}"/>
              </a:ext>
            </a:extLst>
          </p:cNvPr>
          <p:cNvSpPr txBox="1"/>
          <p:nvPr/>
        </p:nvSpPr>
        <p:spPr>
          <a:xfrm>
            <a:off x="5305054" y="5567584"/>
            <a:ext cx="2064774" cy="70788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65CB2-8FC2-4429-873C-35A4DF2FEF7B}"/>
              </a:ext>
            </a:extLst>
          </p:cNvPr>
          <p:cNvSpPr/>
          <p:nvPr/>
        </p:nvSpPr>
        <p:spPr>
          <a:xfrm>
            <a:off x="1635712" y="405535"/>
            <a:ext cx="796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see, how do we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drow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13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68112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9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0039 -0.8458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229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67122 -0.0030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55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00378 0.66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307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C956FE-4298-48E2-9544-3DA6ED4D86E0}"/>
              </a:ext>
            </a:extLst>
          </p:cNvPr>
          <p:cNvSpPr/>
          <p:nvPr/>
        </p:nvSpPr>
        <p:spPr>
          <a:xfrm>
            <a:off x="236292" y="843677"/>
            <a:ext cx="1112308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327238-30A4-4E05-BDF7-FF6B80984821}"/>
              </a:ext>
            </a:extLst>
          </p:cNvPr>
          <p:cNvCxnSpPr>
            <a:cxnSpLocks/>
          </p:cNvCxnSpPr>
          <p:nvPr/>
        </p:nvCxnSpPr>
        <p:spPr>
          <a:xfrm>
            <a:off x="3679881" y="1505243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B8F9D0-CC81-4B8C-9616-9E9C111FF3B1}"/>
              </a:ext>
            </a:extLst>
          </p:cNvPr>
          <p:cNvCxnSpPr>
            <a:cxnSpLocks/>
          </p:cNvCxnSpPr>
          <p:nvPr/>
        </p:nvCxnSpPr>
        <p:spPr>
          <a:xfrm flipH="1">
            <a:off x="3679882" y="4118315"/>
            <a:ext cx="4029212" cy="246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3B812D-2B08-48DA-A47A-335A6029B9C8}"/>
              </a:ext>
            </a:extLst>
          </p:cNvPr>
          <p:cNvCxnSpPr>
            <a:cxnSpLocks/>
          </p:cNvCxnSpPr>
          <p:nvPr/>
        </p:nvCxnSpPr>
        <p:spPr>
          <a:xfrm>
            <a:off x="7709094" y="1505243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D74B5D-47C7-4375-9B1D-7760A47973A4}"/>
              </a:ext>
            </a:extLst>
          </p:cNvPr>
          <p:cNvCxnSpPr>
            <a:cxnSpLocks/>
          </p:cNvCxnSpPr>
          <p:nvPr/>
        </p:nvCxnSpPr>
        <p:spPr>
          <a:xfrm flipH="1">
            <a:off x="3679881" y="1505243"/>
            <a:ext cx="40292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EAF053-9CCE-4A34-92B9-AF4C682D6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7975" y="1525494"/>
            <a:ext cx="901457" cy="624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B1D1EC-1A15-4082-97FE-4F9B2726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759" y="-2095887"/>
            <a:ext cx="901457" cy="6240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402CA2-C05F-4BED-AD65-250CE748F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45535" y="261075"/>
            <a:ext cx="901457" cy="5101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7A3CFE-3DC2-458C-A41F-2D60888E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91369" y="299674"/>
            <a:ext cx="901457" cy="5101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356FB-6DF6-4452-BB34-05625BB71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51253" y="1505242"/>
            <a:ext cx="2312857" cy="22033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1B9014-04F7-4566-BDC0-F93B08FCF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46662" y="1511412"/>
            <a:ext cx="3242541" cy="206241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65527-3410-4CD7-812D-C21AFCDD9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25" y="1684179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EFEA1-21CE-4C8A-806B-23146C573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0783">
            <a:off x="3277552" y="-351300"/>
            <a:ext cx="1875249" cy="202001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45AE19-DDE0-4AEA-B066-D7DE5D1BBCEB}"/>
              </a:ext>
            </a:extLst>
          </p:cNvPr>
          <p:cNvSpPr/>
          <p:nvPr/>
        </p:nvSpPr>
        <p:spPr>
          <a:xfrm>
            <a:off x="1534412" y="289779"/>
            <a:ext cx="796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see, how do we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drow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95D7E624-2B2F-41C7-AE06-C9B4BDA3C3D5}"/>
              </a:ext>
            </a:extLst>
          </p:cNvPr>
          <p:cNvSpPr txBox="1"/>
          <p:nvPr/>
        </p:nvSpPr>
        <p:spPr>
          <a:xfrm>
            <a:off x="4446466" y="5096643"/>
            <a:ext cx="2622709" cy="707886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</p:txBody>
      </p:sp>
    </p:spTree>
    <p:extLst>
      <p:ext uri="{BB962C8B-B14F-4D97-AF65-F5344CB8AC3E}">
        <p14:creationId xmlns:p14="http://schemas.microsoft.com/office/powerpoint/2010/main" val="21930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88242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1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403 0.911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4555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664 0.9773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886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7793 -0.0131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58" y="-67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FBB82E5-FA9D-4AD2-B279-6C1630A391CA}"/>
              </a:ext>
            </a:extLst>
          </p:cNvPr>
          <p:cNvSpPr txBox="1"/>
          <p:nvPr/>
        </p:nvSpPr>
        <p:spPr>
          <a:xfrm>
            <a:off x="726717" y="532681"/>
            <a:ext cx="6654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DA27F-50E8-48FD-8DB4-2F056A7D356A}"/>
              </a:ext>
            </a:extLst>
          </p:cNvPr>
          <p:cNvSpPr/>
          <p:nvPr/>
        </p:nvSpPr>
        <p:spPr>
          <a:xfrm>
            <a:off x="3629583" y="25128"/>
            <a:ext cx="5141151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r>
              <a:rPr lang="bn-IN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965F9-0611-4C77-9ED5-062347D758C8}"/>
              </a:ext>
            </a:extLst>
          </p:cNvPr>
          <p:cNvSpPr/>
          <p:nvPr/>
        </p:nvSpPr>
        <p:spPr>
          <a:xfrm>
            <a:off x="3382434" y="1020678"/>
            <a:ext cx="1317523" cy="1203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BA78E-D3AD-4269-B5B7-89AA1EE72AAD}"/>
              </a:ext>
            </a:extLst>
          </p:cNvPr>
          <p:cNvSpPr/>
          <p:nvPr/>
        </p:nvSpPr>
        <p:spPr>
          <a:xfrm>
            <a:off x="2979311" y="2239497"/>
            <a:ext cx="2125611" cy="186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55654-05EB-4798-8792-B073690E4226}"/>
              </a:ext>
            </a:extLst>
          </p:cNvPr>
          <p:cNvSpPr/>
          <p:nvPr/>
        </p:nvSpPr>
        <p:spPr>
          <a:xfrm>
            <a:off x="5280303" y="2224101"/>
            <a:ext cx="700548" cy="1877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E2B5C-2170-43C8-90DB-E6A0F3925A30}"/>
              </a:ext>
            </a:extLst>
          </p:cNvPr>
          <p:cNvSpPr/>
          <p:nvPr/>
        </p:nvSpPr>
        <p:spPr>
          <a:xfrm>
            <a:off x="2068598" y="2239497"/>
            <a:ext cx="750325" cy="1824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5FFD56-010F-4DA2-9FE9-5A13F40F4D74}"/>
              </a:ext>
            </a:extLst>
          </p:cNvPr>
          <p:cNvSpPr/>
          <p:nvPr/>
        </p:nvSpPr>
        <p:spPr>
          <a:xfrm>
            <a:off x="2131281" y="4064358"/>
            <a:ext cx="589936" cy="507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BD8EC-1F43-4F4F-AAAE-89916BBE3FC3}"/>
              </a:ext>
            </a:extLst>
          </p:cNvPr>
          <p:cNvSpPr/>
          <p:nvPr/>
        </p:nvSpPr>
        <p:spPr>
          <a:xfrm>
            <a:off x="3150762" y="4121683"/>
            <a:ext cx="589936" cy="1805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27137-982F-4B4E-985E-3848A52B2850}"/>
              </a:ext>
            </a:extLst>
          </p:cNvPr>
          <p:cNvSpPr/>
          <p:nvPr/>
        </p:nvSpPr>
        <p:spPr>
          <a:xfrm>
            <a:off x="4293760" y="4121683"/>
            <a:ext cx="589936" cy="1805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12DC4-D683-4B2D-AE0B-73E5669882B9}"/>
              </a:ext>
            </a:extLst>
          </p:cNvPr>
          <p:cNvSpPr/>
          <p:nvPr/>
        </p:nvSpPr>
        <p:spPr>
          <a:xfrm>
            <a:off x="3382434" y="5942278"/>
            <a:ext cx="339827" cy="28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96E8F-3176-4D75-9097-B5422CD45B2D}"/>
              </a:ext>
            </a:extLst>
          </p:cNvPr>
          <p:cNvSpPr/>
          <p:nvPr/>
        </p:nvSpPr>
        <p:spPr>
          <a:xfrm>
            <a:off x="4293760" y="5942278"/>
            <a:ext cx="339827" cy="28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564B93C-84DE-45B9-99DB-D8993FEFC27A}"/>
              </a:ext>
            </a:extLst>
          </p:cNvPr>
          <p:cNvSpPr/>
          <p:nvPr/>
        </p:nvSpPr>
        <p:spPr>
          <a:xfrm>
            <a:off x="4633587" y="5942278"/>
            <a:ext cx="624356" cy="28894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F7869F7-AB40-42F7-99C5-C90587131EB5}"/>
              </a:ext>
            </a:extLst>
          </p:cNvPr>
          <p:cNvSpPr/>
          <p:nvPr/>
        </p:nvSpPr>
        <p:spPr>
          <a:xfrm flipH="1">
            <a:off x="2643543" y="5926881"/>
            <a:ext cx="727624" cy="304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508AED-1B1C-4FD3-803F-E763AAF59622}"/>
              </a:ext>
            </a:extLst>
          </p:cNvPr>
          <p:cNvSpPr/>
          <p:nvPr/>
        </p:nvSpPr>
        <p:spPr>
          <a:xfrm>
            <a:off x="3574777" y="1381612"/>
            <a:ext cx="294968" cy="280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F6E6E3-2F67-4E82-8D1A-97DD99FF2183}"/>
              </a:ext>
            </a:extLst>
          </p:cNvPr>
          <p:cNvSpPr/>
          <p:nvPr/>
        </p:nvSpPr>
        <p:spPr>
          <a:xfrm>
            <a:off x="4146276" y="1381613"/>
            <a:ext cx="294968" cy="280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091CA2F-6E54-435F-950B-EBCB16537108}"/>
              </a:ext>
            </a:extLst>
          </p:cNvPr>
          <p:cNvSpPr/>
          <p:nvPr/>
        </p:nvSpPr>
        <p:spPr>
          <a:xfrm>
            <a:off x="3911421" y="1425375"/>
            <a:ext cx="189885" cy="39891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6FE0FA-F4F8-4E9C-AE7B-A623970D1B6B}"/>
              </a:ext>
            </a:extLst>
          </p:cNvPr>
          <p:cNvSpPr/>
          <p:nvPr/>
        </p:nvSpPr>
        <p:spPr>
          <a:xfrm>
            <a:off x="5345944" y="4106693"/>
            <a:ext cx="589936" cy="507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E620872F-6818-4AF6-B741-C54732EDBAF7}"/>
              </a:ext>
            </a:extLst>
          </p:cNvPr>
          <p:cNvSpPr/>
          <p:nvPr/>
        </p:nvSpPr>
        <p:spPr>
          <a:xfrm rot="15781728">
            <a:off x="3974365" y="1784202"/>
            <a:ext cx="153935" cy="412333"/>
          </a:xfrm>
          <a:prstGeom prst="moon">
            <a:avLst>
              <a:gd name="adj" fmla="val 2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100595-D83F-4E56-B5BE-3D9C6A5663E6}"/>
              </a:ext>
            </a:extLst>
          </p:cNvPr>
          <p:cNvSpPr/>
          <p:nvPr/>
        </p:nvSpPr>
        <p:spPr>
          <a:xfrm>
            <a:off x="6561197" y="2281566"/>
            <a:ext cx="57030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_5_ circles.</a:t>
            </a: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_3_triangles.</a:t>
            </a: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_4_ rectangles.</a:t>
            </a: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_3_ squires.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52A9FD-7810-4307-8B6B-8D55E66D856A}"/>
              </a:ext>
            </a:extLst>
          </p:cNvPr>
          <p:cNvSpPr/>
          <p:nvPr/>
        </p:nvSpPr>
        <p:spPr>
          <a:xfrm>
            <a:off x="1392193" y="326748"/>
            <a:ext cx="9752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circles are there in the picture?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AE8CAF-FF14-4BF6-9107-14A6ADC66542}"/>
              </a:ext>
            </a:extLst>
          </p:cNvPr>
          <p:cNvSpPr/>
          <p:nvPr/>
        </p:nvSpPr>
        <p:spPr>
          <a:xfrm>
            <a:off x="1311678" y="318450"/>
            <a:ext cx="10499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triangles are there in the picture?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AB724B-9B66-4200-9068-8DEC031F7CC0}"/>
              </a:ext>
            </a:extLst>
          </p:cNvPr>
          <p:cNvSpPr/>
          <p:nvPr/>
        </p:nvSpPr>
        <p:spPr>
          <a:xfrm>
            <a:off x="1392193" y="336846"/>
            <a:ext cx="10499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rectangles are there in the picture?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7E790F-4F68-4350-A2C0-9B54D35D1361}"/>
              </a:ext>
            </a:extLst>
          </p:cNvPr>
          <p:cNvSpPr/>
          <p:nvPr/>
        </p:nvSpPr>
        <p:spPr>
          <a:xfrm>
            <a:off x="1059455" y="307829"/>
            <a:ext cx="10499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squires are there in the picture?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6F13C-76FE-43D1-9AC2-02C350C46A8C}"/>
              </a:ext>
            </a:extLst>
          </p:cNvPr>
          <p:cNvSpPr/>
          <p:nvPr/>
        </p:nvSpPr>
        <p:spPr>
          <a:xfrm>
            <a:off x="3267291" y="6197459"/>
            <a:ext cx="1616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cs typeface="NikoshBAN" panose="02000000000000000000" pitchFamily="2" charset="0"/>
              </a:rPr>
              <a:t>Mr.Shape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180410B-C913-4E55-8E5A-D4C038194B1C}"/>
              </a:ext>
            </a:extLst>
          </p:cNvPr>
          <p:cNvSpPr txBox="1"/>
          <p:nvPr/>
        </p:nvSpPr>
        <p:spPr>
          <a:xfrm>
            <a:off x="262027" y="532681"/>
            <a:ext cx="6654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598FF-1527-434F-8C2B-D492D5820BB8}"/>
              </a:ext>
            </a:extLst>
          </p:cNvPr>
          <p:cNvSpPr/>
          <p:nvPr/>
        </p:nvSpPr>
        <p:spPr>
          <a:xfrm>
            <a:off x="1740891" y="31278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483976-BE2A-4504-82F5-487B86DC5AEE}"/>
              </a:ext>
            </a:extLst>
          </p:cNvPr>
          <p:cNvSpPr/>
          <p:nvPr/>
        </p:nvSpPr>
        <p:spPr>
          <a:xfrm>
            <a:off x="3468680" y="3585028"/>
            <a:ext cx="3788230" cy="899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5F974-2342-41D5-8DCF-9C348F884454}"/>
              </a:ext>
            </a:extLst>
          </p:cNvPr>
          <p:cNvSpPr/>
          <p:nvPr/>
        </p:nvSpPr>
        <p:spPr>
          <a:xfrm>
            <a:off x="1377738" y="4042228"/>
            <a:ext cx="1684248" cy="1161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0E651B2-C629-479B-85C4-F32AB5FA383C}"/>
              </a:ext>
            </a:extLst>
          </p:cNvPr>
          <p:cNvSpPr/>
          <p:nvPr/>
        </p:nvSpPr>
        <p:spPr>
          <a:xfrm>
            <a:off x="1544949" y="2213428"/>
            <a:ext cx="1306285" cy="914400"/>
          </a:xfrm>
          <a:prstGeom prst="triangle">
            <a:avLst>
              <a:gd name="adj" fmla="val 488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41411-FB09-4FAB-9031-8E1DB3E2789E}"/>
              </a:ext>
            </a:extLst>
          </p:cNvPr>
          <p:cNvSpPr/>
          <p:nvPr/>
        </p:nvSpPr>
        <p:spPr>
          <a:xfrm>
            <a:off x="1820720" y="3410856"/>
            <a:ext cx="283619" cy="6241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E2591-C771-4626-8136-362A2D78DA4D}"/>
              </a:ext>
            </a:extLst>
          </p:cNvPr>
          <p:cNvSpPr/>
          <p:nvPr/>
        </p:nvSpPr>
        <p:spPr>
          <a:xfrm>
            <a:off x="2234672" y="3425371"/>
            <a:ext cx="321662" cy="3048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38D8D5B-3945-4363-B9A1-F95B5F7A3003}"/>
              </a:ext>
            </a:extLst>
          </p:cNvPr>
          <p:cNvSpPr/>
          <p:nvPr/>
        </p:nvSpPr>
        <p:spPr>
          <a:xfrm rot="18236110">
            <a:off x="6428305" y="3389500"/>
            <a:ext cx="604345" cy="407512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6F95F85-A023-4AF3-8A09-41AC2BB6CCAA}"/>
              </a:ext>
            </a:extLst>
          </p:cNvPr>
          <p:cNvSpPr/>
          <p:nvPr/>
        </p:nvSpPr>
        <p:spPr>
          <a:xfrm rot="20975886" flipH="1">
            <a:off x="6009904" y="3619208"/>
            <a:ext cx="272162" cy="45238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90DA405-A8AD-49A3-BCBB-7F6D8E80FF63}"/>
              </a:ext>
            </a:extLst>
          </p:cNvPr>
          <p:cNvSpPr/>
          <p:nvPr/>
        </p:nvSpPr>
        <p:spPr>
          <a:xfrm rot="20934850">
            <a:off x="6299631" y="3569522"/>
            <a:ext cx="404785" cy="424307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2C34D84-BFAB-4389-A416-887764871611}"/>
              </a:ext>
            </a:extLst>
          </p:cNvPr>
          <p:cNvSpPr/>
          <p:nvPr/>
        </p:nvSpPr>
        <p:spPr>
          <a:xfrm rot="17492224">
            <a:off x="5658186" y="3549170"/>
            <a:ext cx="372556" cy="552093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CC11CE-BB43-4188-89A8-07962CE6FCA3}"/>
              </a:ext>
            </a:extLst>
          </p:cNvPr>
          <p:cNvSpPr/>
          <p:nvPr/>
        </p:nvSpPr>
        <p:spPr>
          <a:xfrm>
            <a:off x="11159009" y="116114"/>
            <a:ext cx="856343" cy="899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D1FA99-47BE-4DA7-A661-49EEBF6CF0A2}"/>
              </a:ext>
            </a:extLst>
          </p:cNvPr>
          <p:cNvSpPr/>
          <p:nvPr/>
        </p:nvSpPr>
        <p:spPr>
          <a:xfrm>
            <a:off x="6354201" y="1572664"/>
            <a:ext cx="493486" cy="50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0186D28-72AC-40E6-A633-9FAD944800F5}"/>
              </a:ext>
            </a:extLst>
          </p:cNvPr>
          <p:cNvSpPr/>
          <p:nvPr/>
        </p:nvSpPr>
        <p:spPr>
          <a:xfrm rot="3371952">
            <a:off x="7095039" y="1014805"/>
            <a:ext cx="214137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EA053C2-63C5-4D2C-B6A8-18C416D26076}"/>
              </a:ext>
            </a:extLst>
          </p:cNvPr>
          <p:cNvSpPr/>
          <p:nvPr/>
        </p:nvSpPr>
        <p:spPr>
          <a:xfrm rot="20834876" flipH="1">
            <a:off x="6653733" y="2081997"/>
            <a:ext cx="465630" cy="1274339"/>
          </a:xfrm>
          <a:prstGeom prst="triangle">
            <a:avLst>
              <a:gd name="adj" fmla="val 4624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76D3D1A-008E-493A-A651-A23295B2B0E7}"/>
              </a:ext>
            </a:extLst>
          </p:cNvPr>
          <p:cNvSpPr/>
          <p:nvPr/>
        </p:nvSpPr>
        <p:spPr>
          <a:xfrm rot="16774738" flipH="1">
            <a:off x="5728969" y="1267690"/>
            <a:ext cx="336999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C3DC0C1-8502-4AFB-A272-B64EE7186A7A}"/>
              </a:ext>
            </a:extLst>
          </p:cNvPr>
          <p:cNvSpPr/>
          <p:nvPr/>
        </p:nvSpPr>
        <p:spPr>
          <a:xfrm rot="13015395" flipH="1">
            <a:off x="6019041" y="1889678"/>
            <a:ext cx="236769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EE4008F-2738-4F95-9359-237058C9EB6F}"/>
              </a:ext>
            </a:extLst>
          </p:cNvPr>
          <p:cNvSpPr/>
          <p:nvPr/>
        </p:nvSpPr>
        <p:spPr>
          <a:xfrm rot="20783406" flipH="1">
            <a:off x="6289903" y="841969"/>
            <a:ext cx="341469" cy="77233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F19C84A-F528-4095-AE60-DCA79E1F506E}"/>
              </a:ext>
            </a:extLst>
          </p:cNvPr>
          <p:cNvSpPr/>
          <p:nvPr/>
        </p:nvSpPr>
        <p:spPr>
          <a:xfrm rot="10800000" flipH="1">
            <a:off x="6506740" y="2050163"/>
            <a:ext cx="22969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CC17AC94-B5F6-4319-A805-75A4C3A04BBD}"/>
              </a:ext>
            </a:extLst>
          </p:cNvPr>
          <p:cNvSpPr/>
          <p:nvPr/>
        </p:nvSpPr>
        <p:spPr>
          <a:xfrm rot="6896612" flipH="1">
            <a:off x="7083417" y="1681705"/>
            <a:ext cx="322447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879C174-BB4D-4723-B4A0-BAFB919A080E}"/>
              </a:ext>
            </a:extLst>
          </p:cNvPr>
          <p:cNvSpPr/>
          <p:nvPr/>
        </p:nvSpPr>
        <p:spPr>
          <a:xfrm rot="16612134" flipH="1">
            <a:off x="9871800" y="-806950"/>
            <a:ext cx="239310" cy="2318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2DCA1DD-062F-4F7A-BBB5-484D81BF3F11}"/>
              </a:ext>
            </a:extLst>
          </p:cNvPr>
          <p:cNvSpPr/>
          <p:nvPr/>
        </p:nvSpPr>
        <p:spPr>
          <a:xfrm rot="14542066" flipH="1">
            <a:off x="10051932" y="176087"/>
            <a:ext cx="239310" cy="2318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30404F-AF76-4765-80F9-08BD02073F81}"/>
              </a:ext>
            </a:extLst>
          </p:cNvPr>
          <p:cNvSpPr/>
          <p:nvPr/>
        </p:nvSpPr>
        <p:spPr>
          <a:xfrm rot="10800000" flipH="1">
            <a:off x="11480970" y="1037306"/>
            <a:ext cx="239310" cy="2318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16CADC-6840-48D9-A03A-3B5CC4F8205F}"/>
              </a:ext>
            </a:extLst>
          </p:cNvPr>
          <p:cNvSpPr/>
          <p:nvPr/>
        </p:nvSpPr>
        <p:spPr>
          <a:xfrm>
            <a:off x="4242216" y="2488138"/>
            <a:ext cx="282985" cy="12113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66F579-5A88-497F-BDF4-92B9E2FE378A}"/>
              </a:ext>
            </a:extLst>
          </p:cNvPr>
          <p:cNvSpPr/>
          <p:nvPr/>
        </p:nvSpPr>
        <p:spPr>
          <a:xfrm>
            <a:off x="4055898" y="1938917"/>
            <a:ext cx="650314" cy="54922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C2E3FD-B7FA-49A2-9A22-6731FB6813D0}"/>
              </a:ext>
            </a:extLst>
          </p:cNvPr>
          <p:cNvSpPr/>
          <p:nvPr/>
        </p:nvSpPr>
        <p:spPr>
          <a:xfrm>
            <a:off x="3620271" y="1536230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73E6F1-9DF3-4418-AD82-5F8AB479ECC3}"/>
              </a:ext>
            </a:extLst>
          </p:cNvPr>
          <p:cNvSpPr/>
          <p:nvPr/>
        </p:nvSpPr>
        <p:spPr>
          <a:xfrm>
            <a:off x="4514670" y="1563041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45A6B0-3CCE-4210-9B49-24E9AE4B568E}"/>
              </a:ext>
            </a:extLst>
          </p:cNvPr>
          <p:cNvSpPr/>
          <p:nvPr/>
        </p:nvSpPr>
        <p:spPr>
          <a:xfrm>
            <a:off x="4546972" y="2341604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7E3FA4-6C3C-4196-92B2-749DB27EA208}"/>
              </a:ext>
            </a:extLst>
          </p:cNvPr>
          <p:cNvSpPr/>
          <p:nvPr/>
        </p:nvSpPr>
        <p:spPr>
          <a:xfrm rot="989296">
            <a:off x="3614655" y="2286699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4E99DE2F-E649-427E-849C-4259CE5EF8DB}"/>
              </a:ext>
            </a:extLst>
          </p:cNvPr>
          <p:cNvSpPr/>
          <p:nvPr/>
        </p:nvSpPr>
        <p:spPr>
          <a:xfrm rot="11330541" flipH="1">
            <a:off x="4051868" y="1154894"/>
            <a:ext cx="763939" cy="791867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C0B8CE7B-FCB6-49AF-8E18-8E53F8F8438F}"/>
              </a:ext>
            </a:extLst>
          </p:cNvPr>
          <p:cNvSpPr/>
          <p:nvPr/>
        </p:nvSpPr>
        <p:spPr>
          <a:xfrm rot="16200000" flipH="1">
            <a:off x="4688778" y="1826087"/>
            <a:ext cx="763939" cy="85527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045930E-8E38-48BA-A561-D240B63CE50F}"/>
              </a:ext>
            </a:extLst>
          </p:cNvPr>
          <p:cNvSpPr/>
          <p:nvPr/>
        </p:nvSpPr>
        <p:spPr>
          <a:xfrm rot="5807451" flipH="1">
            <a:off x="3253494" y="1747368"/>
            <a:ext cx="763939" cy="85527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22AB87-ABF4-4BB8-BDBC-D268F28C457A}"/>
              </a:ext>
            </a:extLst>
          </p:cNvPr>
          <p:cNvSpPr/>
          <p:nvPr/>
        </p:nvSpPr>
        <p:spPr>
          <a:xfrm>
            <a:off x="7483615" y="2821909"/>
            <a:ext cx="1032419" cy="77644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6D7F616-DE50-41B2-8A7C-E0DC56DF1165}"/>
              </a:ext>
            </a:extLst>
          </p:cNvPr>
          <p:cNvSpPr/>
          <p:nvPr/>
        </p:nvSpPr>
        <p:spPr>
          <a:xfrm>
            <a:off x="7300884" y="1921884"/>
            <a:ext cx="1367515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742138-2B08-4EEE-A315-FF54F006B19D}"/>
              </a:ext>
            </a:extLst>
          </p:cNvPr>
          <p:cNvSpPr/>
          <p:nvPr/>
        </p:nvSpPr>
        <p:spPr>
          <a:xfrm>
            <a:off x="7664248" y="2975356"/>
            <a:ext cx="283619" cy="6241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047C53-0890-4B73-82DC-E8EE256DC8E6}"/>
              </a:ext>
            </a:extLst>
          </p:cNvPr>
          <p:cNvSpPr/>
          <p:nvPr/>
        </p:nvSpPr>
        <p:spPr>
          <a:xfrm>
            <a:off x="8078200" y="2989871"/>
            <a:ext cx="321662" cy="3048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9CA895A-EC47-41EF-8F64-DD4F245DAA64}"/>
              </a:ext>
            </a:extLst>
          </p:cNvPr>
          <p:cNvSpPr/>
          <p:nvPr/>
        </p:nvSpPr>
        <p:spPr>
          <a:xfrm>
            <a:off x="7161467" y="3570326"/>
            <a:ext cx="1684248" cy="1161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383B671-067D-4BEB-A82C-CB8237E538BF}"/>
              </a:ext>
            </a:extLst>
          </p:cNvPr>
          <p:cNvSpPr/>
          <p:nvPr/>
        </p:nvSpPr>
        <p:spPr>
          <a:xfrm rot="10800000">
            <a:off x="1836538" y="4184557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FAEE3ED-C672-4B39-8E54-EC57C56C6C5E}"/>
              </a:ext>
            </a:extLst>
          </p:cNvPr>
          <p:cNvSpPr/>
          <p:nvPr/>
        </p:nvSpPr>
        <p:spPr>
          <a:xfrm rot="10800000">
            <a:off x="2583077" y="4911281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246ABE1-FB92-4CC6-863E-B57FE1300610}"/>
              </a:ext>
            </a:extLst>
          </p:cNvPr>
          <p:cNvSpPr/>
          <p:nvPr/>
        </p:nvSpPr>
        <p:spPr>
          <a:xfrm rot="10800000">
            <a:off x="4009136" y="4899202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E125E72-FB62-4321-8DA8-19721865846F}"/>
              </a:ext>
            </a:extLst>
          </p:cNvPr>
          <p:cNvSpPr/>
          <p:nvPr/>
        </p:nvSpPr>
        <p:spPr>
          <a:xfrm rot="10800000">
            <a:off x="1937949" y="4758279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A547683-8A00-4A9E-8FC5-4484AA55559D}"/>
              </a:ext>
            </a:extLst>
          </p:cNvPr>
          <p:cNvSpPr/>
          <p:nvPr/>
        </p:nvSpPr>
        <p:spPr>
          <a:xfrm rot="10800000">
            <a:off x="3307471" y="4916015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D846F45-81C4-4B23-AD8E-459F2098EA34}"/>
              </a:ext>
            </a:extLst>
          </p:cNvPr>
          <p:cNvSpPr/>
          <p:nvPr/>
        </p:nvSpPr>
        <p:spPr>
          <a:xfrm rot="10800000">
            <a:off x="4774673" y="4925002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4FB817C-873B-4D46-B9C2-7AF493535838}"/>
              </a:ext>
            </a:extLst>
          </p:cNvPr>
          <p:cNvSpPr/>
          <p:nvPr/>
        </p:nvSpPr>
        <p:spPr>
          <a:xfrm rot="10800000">
            <a:off x="5474628" y="4937187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14B7CC3-C144-411B-BA05-3788D34DE92F}"/>
              </a:ext>
            </a:extLst>
          </p:cNvPr>
          <p:cNvSpPr/>
          <p:nvPr/>
        </p:nvSpPr>
        <p:spPr>
          <a:xfrm rot="10800000">
            <a:off x="6229193" y="4957677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7209C0-A5C5-4809-A673-F4E566013C3A}"/>
              </a:ext>
            </a:extLst>
          </p:cNvPr>
          <p:cNvSpPr/>
          <p:nvPr/>
        </p:nvSpPr>
        <p:spPr>
          <a:xfrm rot="10800000">
            <a:off x="6760161" y="4631183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7B968B-6712-4E4F-B78D-3AB424421D74}"/>
              </a:ext>
            </a:extLst>
          </p:cNvPr>
          <p:cNvSpPr/>
          <p:nvPr/>
        </p:nvSpPr>
        <p:spPr>
          <a:xfrm rot="10800000">
            <a:off x="7332742" y="4625773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56C244B-E512-452A-85CD-6E9465410097}"/>
              </a:ext>
            </a:extLst>
          </p:cNvPr>
          <p:cNvSpPr/>
          <p:nvPr/>
        </p:nvSpPr>
        <p:spPr>
          <a:xfrm rot="10800000">
            <a:off x="7699226" y="3697184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F3D0AA4-93AF-4532-82D1-06A4DAA79E83}"/>
              </a:ext>
            </a:extLst>
          </p:cNvPr>
          <p:cNvSpPr/>
          <p:nvPr/>
        </p:nvSpPr>
        <p:spPr>
          <a:xfrm rot="10800000">
            <a:off x="7326316" y="4155834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06C7E-D588-4EBF-87C6-78BB4F49A006}"/>
              </a:ext>
            </a:extLst>
          </p:cNvPr>
          <p:cNvSpPr/>
          <p:nvPr/>
        </p:nvSpPr>
        <p:spPr>
          <a:xfrm>
            <a:off x="2330753" y="5427597"/>
            <a:ext cx="2397052" cy="804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A27805F-7F73-465A-98FF-A93FFA248FD7}"/>
              </a:ext>
            </a:extLst>
          </p:cNvPr>
          <p:cNvSpPr/>
          <p:nvPr/>
        </p:nvSpPr>
        <p:spPr>
          <a:xfrm>
            <a:off x="4694003" y="5420031"/>
            <a:ext cx="619880" cy="815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8B5AEEBC-ECC0-4307-9C29-6B6B3AE8F43D}"/>
              </a:ext>
            </a:extLst>
          </p:cNvPr>
          <p:cNvSpPr/>
          <p:nvPr/>
        </p:nvSpPr>
        <p:spPr>
          <a:xfrm>
            <a:off x="2457558" y="5529958"/>
            <a:ext cx="288755" cy="261569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Process 101">
            <a:extLst>
              <a:ext uri="{FF2B5EF4-FFF2-40B4-BE49-F238E27FC236}">
                <a16:creationId xmlns:a16="http://schemas.microsoft.com/office/drawing/2014/main" id="{C4B0593E-D0A7-4C0C-A78D-0E1639B386AF}"/>
              </a:ext>
            </a:extLst>
          </p:cNvPr>
          <p:cNvSpPr/>
          <p:nvPr/>
        </p:nvSpPr>
        <p:spPr>
          <a:xfrm>
            <a:off x="2874782" y="5535254"/>
            <a:ext cx="261437" cy="256273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>
            <a:extLst>
              <a:ext uri="{FF2B5EF4-FFF2-40B4-BE49-F238E27FC236}">
                <a16:creationId xmlns:a16="http://schemas.microsoft.com/office/drawing/2014/main" id="{D88F7376-55B4-4B97-A92A-4CC406893D91}"/>
              </a:ext>
            </a:extLst>
          </p:cNvPr>
          <p:cNvSpPr/>
          <p:nvPr/>
        </p:nvSpPr>
        <p:spPr>
          <a:xfrm>
            <a:off x="3332391" y="5532570"/>
            <a:ext cx="252987" cy="258958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Process 103">
            <a:extLst>
              <a:ext uri="{FF2B5EF4-FFF2-40B4-BE49-F238E27FC236}">
                <a16:creationId xmlns:a16="http://schemas.microsoft.com/office/drawing/2014/main" id="{EEDF111F-A1F7-453E-8370-A2B15B6C6236}"/>
              </a:ext>
            </a:extLst>
          </p:cNvPr>
          <p:cNvSpPr/>
          <p:nvPr/>
        </p:nvSpPr>
        <p:spPr>
          <a:xfrm>
            <a:off x="3752327" y="5529958"/>
            <a:ext cx="304987" cy="261569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Process 104">
            <a:extLst>
              <a:ext uri="{FF2B5EF4-FFF2-40B4-BE49-F238E27FC236}">
                <a16:creationId xmlns:a16="http://schemas.microsoft.com/office/drawing/2014/main" id="{EF213838-A0CC-45B1-A200-59D33637E3C1}"/>
              </a:ext>
            </a:extLst>
          </p:cNvPr>
          <p:cNvSpPr/>
          <p:nvPr/>
        </p:nvSpPr>
        <p:spPr>
          <a:xfrm>
            <a:off x="4204313" y="5529958"/>
            <a:ext cx="234324" cy="261569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A119B4-4663-48C8-9883-52C53B0243FA}"/>
              </a:ext>
            </a:extLst>
          </p:cNvPr>
          <p:cNvSpPr/>
          <p:nvPr/>
        </p:nvSpPr>
        <p:spPr>
          <a:xfrm>
            <a:off x="2529611" y="6127532"/>
            <a:ext cx="408526" cy="30600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A56CEB9-4745-4303-BB91-56B91F7EBD7E}"/>
              </a:ext>
            </a:extLst>
          </p:cNvPr>
          <p:cNvSpPr/>
          <p:nvPr/>
        </p:nvSpPr>
        <p:spPr>
          <a:xfrm>
            <a:off x="4416739" y="6079413"/>
            <a:ext cx="408526" cy="30600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767A9D-5E21-4A59-ABAC-4A81DB49A4EA}"/>
              </a:ext>
            </a:extLst>
          </p:cNvPr>
          <p:cNvSpPr/>
          <p:nvPr/>
        </p:nvSpPr>
        <p:spPr>
          <a:xfrm>
            <a:off x="2650481" y="6218695"/>
            <a:ext cx="158659" cy="1804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090F1B4-14B1-4226-B047-384305262575}"/>
              </a:ext>
            </a:extLst>
          </p:cNvPr>
          <p:cNvSpPr/>
          <p:nvPr/>
        </p:nvSpPr>
        <p:spPr>
          <a:xfrm>
            <a:off x="4519226" y="6159970"/>
            <a:ext cx="158659" cy="1804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27784F6-AF71-4DFA-809C-9A1FA10F77C8}"/>
              </a:ext>
            </a:extLst>
          </p:cNvPr>
          <p:cNvSpPr/>
          <p:nvPr/>
        </p:nvSpPr>
        <p:spPr>
          <a:xfrm>
            <a:off x="4697568" y="5464651"/>
            <a:ext cx="247353" cy="326876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A708D3-F1B9-4A9A-84B8-731DF6D753EC}"/>
              </a:ext>
            </a:extLst>
          </p:cNvPr>
          <p:cNvSpPr/>
          <p:nvPr/>
        </p:nvSpPr>
        <p:spPr>
          <a:xfrm>
            <a:off x="4980958" y="5855358"/>
            <a:ext cx="215589" cy="2240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8AAFC09-DA1E-40A2-8324-5BC30AA302FC}"/>
              </a:ext>
            </a:extLst>
          </p:cNvPr>
          <p:cNvSpPr/>
          <p:nvPr/>
        </p:nvSpPr>
        <p:spPr>
          <a:xfrm>
            <a:off x="5136651" y="6011042"/>
            <a:ext cx="215589" cy="2240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02F3CE5-2D8B-49FD-B920-4914EAF6BC66}"/>
              </a:ext>
            </a:extLst>
          </p:cNvPr>
          <p:cNvSpPr/>
          <p:nvPr/>
        </p:nvSpPr>
        <p:spPr>
          <a:xfrm>
            <a:off x="1989419" y="39610"/>
            <a:ext cx="5141151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r>
              <a:rPr lang="bn-IN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14AC6-365B-4B53-9788-ABBFF0459F34}"/>
              </a:ext>
            </a:extLst>
          </p:cNvPr>
          <p:cNvSpPr/>
          <p:nvPr/>
        </p:nvSpPr>
        <p:spPr>
          <a:xfrm>
            <a:off x="7879211" y="4000012"/>
            <a:ext cx="4200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_14_ circles.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_21_triangles.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_8_ rectangles.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_19_ squires.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225EC57-5808-40B5-B7BD-917C04E06A17}"/>
              </a:ext>
            </a:extLst>
          </p:cNvPr>
          <p:cNvSpPr/>
          <p:nvPr/>
        </p:nvSpPr>
        <p:spPr>
          <a:xfrm>
            <a:off x="1327332" y="175958"/>
            <a:ext cx="9752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circles are there in the picture?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5B088F9-97E3-4002-A105-70763674E37F}"/>
              </a:ext>
            </a:extLst>
          </p:cNvPr>
          <p:cNvSpPr/>
          <p:nvPr/>
        </p:nvSpPr>
        <p:spPr>
          <a:xfrm>
            <a:off x="910512" y="215305"/>
            <a:ext cx="10499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triangles are there in the picture?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D521F6-11FC-433F-B2AD-0FA06E405CAB}"/>
              </a:ext>
            </a:extLst>
          </p:cNvPr>
          <p:cNvSpPr/>
          <p:nvPr/>
        </p:nvSpPr>
        <p:spPr>
          <a:xfrm>
            <a:off x="782455" y="217901"/>
            <a:ext cx="10499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rectangles are there in the picture?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92FD570-B120-44D2-8B93-8141D4ECD774}"/>
              </a:ext>
            </a:extLst>
          </p:cNvPr>
          <p:cNvSpPr/>
          <p:nvPr/>
        </p:nvSpPr>
        <p:spPr>
          <a:xfrm>
            <a:off x="433065" y="246498"/>
            <a:ext cx="10499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squires are there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6167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79" grpId="0" animBg="1"/>
      <p:bldP spid="83" grpId="0" animBg="1"/>
      <p:bldP spid="84" grpId="0" animBg="1"/>
      <p:bldP spid="85" grpId="0" animBg="1"/>
      <p:bldP spid="89" grpId="0" animBg="1"/>
      <p:bldP spid="77" grpId="0" animBg="1"/>
      <p:bldP spid="91" grpId="0" animBg="1"/>
      <p:bldP spid="92" grpId="0" animBg="1"/>
      <p:bldP spid="95" grpId="0" animBg="1"/>
      <p:bldP spid="97" grpId="0" animBg="1"/>
      <p:bldP spid="98" grpId="0" animBg="1"/>
      <p:bldP spid="100" grpId="0" animBg="1"/>
      <p:bldP spid="3" grpId="0" animBg="1"/>
      <p:bldP spid="7" grpId="0" animBg="1"/>
      <p:bldP spid="17" grpId="0" animBg="1"/>
      <p:bldP spid="102" grpId="0" animBg="1"/>
      <p:bldP spid="103" grpId="0" animBg="1"/>
      <p:bldP spid="104" grpId="0" animBg="1"/>
      <p:bldP spid="105" grpId="0" animBg="1"/>
      <p:bldP spid="18" grpId="0" animBg="1"/>
      <p:bldP spid="106" grpId="0" animBg="1"/>
      <p:bldP spid="107" grpId="0" animBg="1"/>
      <p:bldP spid="20" grpId="0" animBg="1"/>
      <p:bldP spid="21" grpId="0" animBg="1"/>
      <p:bldP spid="108" grpId="0" animBg="1"/>
      <p:bldP spid="109" grpId="0"/>
      <p:bldP spid="109" grpId="1"/>
      <p:bldP spid="111" grpId="0"/>
      <p:bldP spid="111" grpId="1"/>
      <p:bldP spid="112" grpId="0"/>
      <p:bldP spid="112" grpId="1"/>
      <p:bldP spid="113" grpId="0"/>
      <p:bldP spid="113" grpId="1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0DCCAA-6324-449B-A1B5-E965B8C5E421}"/>
              </a:ext>
            </a:extLst>
          </p:cNvPr>
          <p:cNvSpPr/>
          <p:nvPr/>
        </p:nvSpPr>
        <p:spPr>
          <a:xfrm>
            <a:off x="342662" y="652307"/>
            <a:ext cx="11710257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page</a:t>
            </a: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-41</a:t>
            </a: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785A6-5F1A-4777-B119-24D8C9D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8" y="1885071"/>
            <a:ext cx="5418092" cy="4825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1775B4-0EB9-4BBB-B1A5-39CEAB8AD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57" y="1885071"/>
            <a:ext cx="5192860" cy="48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38D9704-E7A6-4DBE-B7D0-AE05090642B4}"/>
              </a:ext>
            </a:extLst>
          </p:cNvPr>
          <p:cNvSpPr/>
          <p:nvPr/>
        </p:nvSpPr>
        <p:spPr>
          <a:xfrm rot="12211495">
            <a:off x="2609106" y="1534917"/>
            <a:ext cx="832840" cy="737956"/>
          </a:xfrm>
          <a:prstGeom prst="triangle">
            <a:avLst>
              <a:gd name="adj" fmla="val 468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D0FAF61-8906-46B3-9C90-48E17847C173}"/>
              </a:ext>
            </a:extLst>
          </p:cNvPr>
          <p:cNvSpPr/>
          <p:nvPr/>
        </p:nvSpPr>
        <p:spPr>
          <a:xfrm rot="9702025">
            <a:off x="3702376" y="1563640"/>
            <a:ext cx="833171" cy="830779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CF54BA8-CFFC-4EB8-9E26-C7C4BBB6716B}"/>
              </a:ext>
            </a:extLst>
          </p:cNvPr>
          <p:cNvSpPr/>
          <p:nvPr/>
        </p:nvSpPr>
        <p:spPr>
          <a:xfrm>
            <a:off x="2883417" y="1699614"/>
            <a:ext cx="1336456" cy="5947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249ABA9-C10E-4389-A43C-F4A8587C36DB}"/>
              </a:ext>
            </a:extLst>
          </p:cNvPr>
          <p:cNvSpPr/>
          <p:nvPr/>
        </p:nvSpPr>
        <p:spPr>
          <a:xfrm rot="10800000">
            <a:off x="2883417" y="2303680"/>
            <a:ext cx="1356125" cy="1109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551EAD-772F-4711-AF87-D432A662D12A}"/>
              </a:ext>
            </a:extLst>
          </p:cNvPr>
          <p:cNvSpPr/>
          <p:nvPr/>
        </p:nvSpPr>
        <p:spPr>
          <a:xfrm>
            <a:off x="3132340" y="2173972"/>
            <a:ext cx="361501" cy="2813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88DA11-46C3-4F43-A426-193C07E377B4}"/>
              </a:ext>
            </a:extLst>
          </p:cNvPr>
          <p:cNvSpPr/>
          <p:nvPr/>
        </p:nvSpPr>
        <p:spPr>
          <a:xfrm>
            <a:off x="3656344" y="2181949"/>
            <a:ext cx="361501" cy="2813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C6981D4-3E90-4C43-8931-93C07D8A09A8}"/>
              </a:ext>
            </a:extLst>
          </p:cNvPr>
          <p:cNvSpPr/>
          <p:nvPr/>
        </p:nvSpPr>
        <p:spPr>
          <a:xfrm rot="7755416">
            <a:off x="3273278" y="2253245"/>
            <a:ext cx="594789" cy="712046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CECAE3E-C540-4236-AAFA-049089236395}"/>
              </a:ext>
            </a:extLst>
          </p:cNvPr>
          <p:cNvSpPr/>
          <p:nvPr/>
        </p:nvSpPr>
        <p:spPr>
          <a:xfrm rot="20995937">
            <a:off x="4069357" y="1428109"/>
            <a:ext cx="825974" cy="13900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E610822-5703-4077-B0C1-B00B0FFFB08E}"/>
              </a:ext>
            </a:extLst>
          </p:cNvPr>
          <p:cNvSpPr/>
          <p:nvPr/>
        </p:nvSpPr>
        <p:spPr>
          <a:xfrm rot="590111">
            <a:off x="2256034" y="1366568"/>
            <a:ext cx="825974" cy="13900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153CF8E-433B-4378-9004-7C0A29C0FDD3}"/>
              </a:ext>
            </a:extLst>
          </p:cNvPr>
          <p:cNvSpPr/>
          <p:nvPr/>
        </p:nvSpPr>
        <p:spPr>
          <a:xfrm rot="13139414">
            <a:off x="3592232" y="1092535"/>
            <a:ext cx="341419" cy="7411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587E449-6913-44B0-A6DC-6BE7B9402330}"/>
              </a:ext>
            </a:extLst>
          </p:cNvPr>
          <p:cNvSpPr/>
          <p:nvPr/>
        </p:nvSpPr>
        <p:spPr>
          <a:xfrm rot="8826118">
            <a:off x="3229468" y="1069664"/>
            <a:ext cx="341419" cy="7411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AAF8F08-9461-4F91-9139-1B3C16ECD6D8}"/>
              </a:ext>
            </a:extLst>
          </p:cNvPr>
          <p:cNvSpPr/>
          <p:nvPr/>
        </p:nvSpPr>
        <p:spPr>
          <a:xfrm>
            <a:off x="3448387" y="2330023"/>
            <a:ext cx="262910" cy="3751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203099-FEC5-432A-97F7-1E00AB958E6F}"/>
              </a:ext>
            </a:extLst>
          </p:cNvPr>
          <p:cNvSpPr/>
          <p:nvPr/>
        </p:nvSpPr>
        <p:spPr>
          <a:xfrm>
            <a:off x="2781644" y="3448860"/>
            <a:ext cx="1559670" cy="1510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72743-CA2C-42FD-BEB1-7CCEDE7F5CA5}"/>
              </a:ext>
            </a:extLst>
          </p:cNvPr>
          <p:cNvSpPr/>
          <p:nvPr/>
        </p:nvSpPr>
        <p:spPr>
          <a:xfrm flipH="1">
            <a:off x="4540915" y="3442410"/>
            <a:ext cx="374754" cy="1510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79D09C-8B94-4AAE-AED1-29D9E16E6558}"/>
              </a:ext>
            </a:extLst>
          </p:cNvPr>
          <p:cNvSpPr/>
          <p:nvPr/>
        </p:nvSpPr>
        <p:spPr>
          <a:xfrm flipH="1">
            <a:off x="2207289" y="3448860"/>
            <a:ext cx="374754" cy="1510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B6C8F9-E208-4076-9805-8954B8736BCB}"/>
              </a:ext>
            </a:extLst>
          </p:cNvPr>
          <p:cNvSpPr/>
          <p:nvPr/>
        </p:nvSpPr>
        <p:spPr>
          <a:xfrm>
            <a:off x="2919894" y="4974057"/>
            <a:ext cx="500564" cy="134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892125-DE02-472D-B260-86527EF3607C}"/>
              </a:ext>
            </a:extLst>
          </p:cNvPr>
          <p:cNvSpPr/>
          <p:nvPr/>
        </p:nvSpPr>
        <p:spPr>
          <a:xfrm>
            <a:off x="3714767" y="4962529"/>
            <a:ext cx="500564" cy="134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880631-CEB6-48DB-9582-093A631BDA21}"/>
              </a:ext>
            </a:extLst>
          </p:cNvPr>
          <p:cNvSpPr/>
          <p:nvPr/>
        </p:nvSpPr>
        <p:spPr>
          <a:xfrm>
            <a:off x="4557943" y="4974057"/>
            <a:ext cx="374754" cy="362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EFB467-282E-478C-9C7C-A12ED120B859}"/>
              </a:ext>
            </a:extLst>
          </p:cNvPr>
          <p:cNvSpPr/>
          <p:nvPr/>
        </p:nvSpPr>
        <p:spPr>
          <a:xfrm>
            <a:off x="2219553" y="4959543"/>
            <a:ext cx="374754" cy="362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14B8A8-E0ED-461B-9459-F3EDB26FBB72}"/>
              </a:ext>
            </a:extLst>
          </p:cNvPr>
          <p:cNvSpPr/>
          <p:nvPr/>
        </p:nvSpPr>
        <p:spPr>
          <a:xfrm>
            <a:off x="3014057" y="6296541"/>
            <a:ext cx="406401" cy="31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47F7F-ECE9-4E7C-B606-C80E155E072A}"/>
              </a:ext>
            </a:extLst>
          </p:cNvPr>
          <p:cNvSpPr/>
          <p:nvPr/>
        </p:nvSpPr>
        <p:spPr>
          <a:xfrm>
            <a:off x="3711297" y="6296541"/>
            <a:ext cx="406401" cy="31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F55FB61D-45ED-44AA-BCA1-8435CF91E1DC}"/>
              </a:ext>
            </a:extLst>
          </p:cNvPr>
          <p:cNvSpPr/>
          <p:nvPr/>
        </p:nvSpPr>
        <p:spPr>
          <a:xfrm>
            <a:off x="4128803" y="6311055"/>
            <a:ext cx="670659" cy="28440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EF69AC05-1D34-43F0-83DA-F9CF9590694E}"/>
              </a:ext>
            </a:extLst>
          </p:cNvPr>
          <p:cNvSpPr/>
          <p:nvPr/>
        </p:nvSpPr>
        <p:spPr>
          <a:xfrm flipH="1">
            <a:off x="2332013" y="6299297"/>
            <a:ext cx="665476" cy="31067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1430B3-09B9-47A2-B1CE-485A766643A6}"/>
              </a:ext>
            </a:extLst>
          </p:cNvPr>
          <p:cNvSpPr/>
          <p:nvPr/>
        </p:nvSpPr>
        <p:spPr>
          <a:xfrm>
            <a:off x="2762469" y="3803591"/>
            <a:ext cx="1578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cs typeface="NikoshBAN" panose="02000000000000000000" pitchFamily="2" charset="0"/>
              </a:rPr>
              <a:t>Mis.Shape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4D64-AFA9-4C16-B27A-89F22280D3EC}"/>
              </a:ext>
            </a:extLst>
          </p:cNvPr>
          <p:cNvSpPr txBox="1"/>
          <p:nvPr/>
        </p:nvSpPr>
        <p:spPr>
          <a:xfrm>
            <a:off x="5258281" y="1699614"/>
            <a:ext cx="6895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How many circles are there in the picture?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Ans:   4-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circles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How many triangles are there in the picture?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Ans:   11-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triangles.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How many rectangle are there in the picture?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Ans:      4-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rectangles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How many squires are there in the picture?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Ans: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      3-squires.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17529506-C6BE-4602-A8B8-2A167D8476EE}"/>
              </a:ext>
            </a:extLst>
          </p:cNvPr>
          <p:cNvSpPr txBox="1"/>
          <p:nvPr/>
        </p:nvSpPr>
        <p:spPr>
          <a:xfrm>
            <a:off x="259646" y="1481624"/>
            <a:ext cx="9535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TASK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13660FAD-18AA-495C-8CD8-3C2E0DDAD3A3}"/>
              </a:ext>
            </a:extLst>
          </p:cNvPr>
          <p:cNvSpPr txBox="1"/>
          <p:nvPr/>
        </p:nvSpPr>
        <p:spPr>
          <a:xfrm>
            <a:off x="627109" y="120859"/>
            <a:ext cx="742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CHEEKING LEARNING</a:t>
            </a:r>
          </a:p>
        </p:txBody>
      </p:sp>
    </p:spTree>
    <p:extLst>
      <p:ext uri="{BB962C8B-B14F-4D97-AF65-F5344CB8AC3E}">
        <p14:creationId xmlns:p14="http://schemas.microsoft.com/office/powerpoint/2010/main" val="41876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738736-0B32-4011-889E-3499104DE30A}"/>
              </a:ext>
            </a:extLst>
          </p:cNvPr>
          <p:cNvSpPr/>
          <p:nvPr/>
        </p:nvSpPr>
        <p:spPr>
          <a:xfrm>
            <a:off x="1788598" y="920058"/>
            <a:ext cx="836158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we sing a goodbye song.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644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12851-E258-4346-9A38-BDCA8978D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CAE96D-90D1-4269-BF65-A85C7D04AAF4}"/>
              </a:ext>
            </a:extLst>
          </p:cNvPr>
          <p:cNvSpPr/>
          <p:nvPr/>
        </p:nvSpPr>
        <p:spPr>
          <a:xfrm>
            <a:off x="1276738" y="667614"/>
            <a:ext cx="9183668" cy="18620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509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C3FA3-F46F-46B9-807E-278CEE5B1ED2}"/>
              </a:ext>
            </a:extLst>
          </p:cNvPr>
          <p:cNvSpPr txBox="1"/>
          <p:nvPr/>
        </p:nvSpPr>
        <p:spPr>
          <a:xfrm>
            <a:off x="2634092" y="793140"/>
            <a:ext cx="519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2060"/>
                </a:solidFill>
              </a:rPr>
              <a:t>IDENTITY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8E669A-B7C4-4F09-9B48-EE62F0EC83CF}"/>
              </a:ext>
            </a:extLst>
          </p:cNvPr>
          <p:cNvSpPr/>
          <p:nvPr/>
        </p:nvSpPr>
        <p:spPr>
          <a:xfrm>
            <a:off x="5620826" y="3021685"/>
            <a:ext cx="514671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MD.Jahangir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Assistent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Teacher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Vedvedi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Govt.Primari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School,</a:t>
            </a: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Rangamati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C3BAF-5596-45CE-8007-82D9F2FB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5" y="2984956"/>
            <a:ext cx="3059504" cy="3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816FF-68C7-41F0-8F18-84539EF1B97D}"/>
              </a:ext>
            </a:extLst>
          </p:cNvPr>
          <p:cNvSpPr txBox="1"/>
          <p:nvPr/>
        </p:nvSpPr>
        <p:spPr>
          <a:xfrm>
            <a:off x="2393668" y="1601936"/>
            <a:ext cx="74046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070C0"/>
                </a:solidFill>
                <a:cs typeface="NikoshBAN" panose="02000000000000000000" pitchFamily="2" charset="0"/>
              </a:rPr>
              <a:t>Subject: English</a:t>
            </a:r>
          </a:p>
          <a:p>
            <a:r>
              <a:rPr lang="en-US" sz="6000" dirty="0" err="1">
                <a:solidFill>
                  <a:srgbClr val="0070C0"/>
                </a:solidFill>
                <a:cs typeface="NikoshBAN" panose="02000000000000000000" pitchFamily="2" charset="0"/>
              </a:rPr>
              <a:t>Class:Two</a:t>
            </a:r>
            <a:endParaRPr lang="en-US" sz="6000" dirty="0">
              <a:solidFill>
                <a:srgbClr val="0070C0"/>
              </a:solidFill>
              <a:cs typeface="NikoshBAN" panose="02000000000000000000" pitchFamily="2" charset="0"/>
            </a:endParaRPr>
          </a:p>
          <a:p>
            <a:r>
              <a:rPr lang="en-US" sz="6000" dirty="0">
                <a:solidFill>
                  <a:srgbClr val="0070C0"/>
                </a:solidFill>
                <a:cs typeface="NikoshBAN" panose="02000000000000000000" pitchFamily="2" charset="0"/>
              </a:rPr>
              <a:t>Unit: 20</a:t>
            </a:r>
          </a:p>
          <a:p>
            <a:r>
              <a:rPr lang="en-US" sz="6000" dirty="0">
                <a:solidFill>
                  <a:srgbClr val="0070C0"/>
                </a:solidFill>
                <a:cs typeface="NikoshBAN" panose="02000000000000000000" pitchFamily="2" charset="0"/>
              </a:rPr>
              <a:t>Lessons: 4-6</a:t>
            </a:r>
          </a:p>
          <a:p>
            <a:r>
              <a:rPr lang="en-US" sz="6000" dirty="0">
                <a:solidFill>
                  <a:srgbClr val="0070C0"/>
                </a:solidFill>
                <a:cs typeface="NikoshBAN" panose="02000000000000000000" pitchFamily="2" charset="0"/>
              </a:rPr>
              <a:t>Title: </a:t>
            </a:r>
            <a:r>
              <a:rPr lang="en-US" sz="6000" dirty="0" err="1">
                <a:solidFill>
                  <a:srgbClr val="0070C0"/>
                </a:solidFill>
                <a:cs typeface="NikoshBAN" panose="02000000000000000000" pitchFamily="2" charset="0"/>
              </a:rPr>
              <a:t>Mr.Shape</a:t>
            </a:r>
            <a:endParaRPr lang="en-US" sz="6000" dirty="0">
              <a:solidFill>
                <a:srgbClr val="0070C0"/>
              </a:solidFill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49B8E-09B0-4261-A6C7-FC503594C2E1}"/>
              </a:ext>
            </a:extLst>
          </p:cNvPr>
          <p:cNvSpPr txBox="1"/>
          <p:nvPr/>
        </p:nvSpPr>
        <p:spPr>
          <a:xfrm>
            <a:off x="2393667" y="361420"/>
            <a:ext cx="7404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6000" dirty="0">
                <a:solidFill>
                  <a:srgbClr val="0070C0"/>
                </a:solidFill>
              </a:rPr>
              <a:t>LESSONS IDENTITY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C655999B-4E50-4AEA-B90C-806284242E29}"/>
              </a:ext>
            </a:extLst>
          </p:cNvPr>
          <p:cNvSpPr/>
          <p:nvPr/>
        </p:nvSpPr>
        <p:spPr>
          <a:xfrm>
            <a:off x="3340692" y="740818"/>
            <a:ext cx="4377128" cy="173885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Greeting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FE1D612-AFA0-493D-8111-2153C276B6F1}"/>
              </a:ext>
            </a:extLst>
          </p:cNvPr>
          <p:cNvSpPr txBox="1"/>
          <p:nvPr/>
        </p:nvSpPr>
        <p:spPr>
          <a:xfrm>
            <a:off x="1660374" y="4266314"/>
            <a:ext cx="887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C000"/>
                </a:solidFill>
              </a:rPr>
              <a:t>Good morning/ Good afternoon/Greeting song</a:t>
            </a:r>
          </a:p>
        </p:txBody>
      </p:sp>
    </p:spTree>
    <p:extLst>
      <p:ext uri="{BB962C8B-B14F-4D97-AF65-F5344CB8AC3E}">
        <p14:creationId xmlns:p14="http://schemas.microsoft.com/office/powerpoint/2010/main" val="139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E96574-7968-47A1-817B-5F31E07E6D67}"/>
              </a:ext>
            </a:extLst>
          </p:cNvPr>
          <p:cNvSpPr/>
          <p:nvPr/>
        </p:nvSpPr>
        <p:spPr>
          <a:xfrm>
            <a:off x="573929" y="497954"/>
            <a:ext cx="1059397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(By the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eand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lesson students will be able………..)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642DD-E01A-422F-8E53-E571A02E4AAA}"/>
              </a:ext>
            </a:extLst>
          </p:cNvPr>
          <p:cNvSpPr/>
          <p:nvPr/>
        </p:nvSpPr>
        <p:spPr>
          <a:xfrm>
            <a:off x="799012" y="2424097"/>
            <a:ext cx="10593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 and stress.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of visual clues and simple sentences.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4.1.2 Write numbers up to 10 in figures and in words.</a:t>
            </a:r>
          </a:p>
        </p:txBody>
      </p:sp>
    </p:spTree>
    <p:extLst>
      <p:ext uri="{BB962C8B-B14F-4D97-AF65-F5344CB8AC3E}">
        <p14:creationId xmlns:p14="http://schemas.microsoft.com/office/powerpoint/2010/main" val="40270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E7274-3D72-41ED-BD0B-C6FF70997390}"/>
              </a:ext>
            </a:extLst>
          </p:cNvPr>
          <p:cNvSpPr txBox="1"/>
          <p:nvPr/>
        </p:nvSpPr>
        <p:spPr>
          <a:xfrm>
            <a:off x="2412609" y="822756"/>
            <a:ext cx="6506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rgbClr val="002060"/>
                </a:solidFill>
              </a:rPr>
              <a:t>TEACHING AIDS: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FC652-2803-42EA-9657-C33F499F71AD}"/>
              </a:ext>
            </a:extLst>
          </p:cNvPr>
          <p:cNvSpPr txBox="1"/>
          <p:nvPr/>
        </p:nvSpPr>
        <p:spPr>
          <a:xfrm>
            <a:off x="2058572" y="3704288"/>
            <a:ext cx="774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Shapes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Picture,</a:t>
            </a:r>
            <a:r>
              <a:rPr lang="en-US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cs typeface="NikoshBAN" panose="02000000000000000000" pitchFamily="2" charset="0"/>
              </a:rPr>
              <a:t>Shape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37E05-1AC8-4930-A4B4-5F93F0BA9316}"/>
              </a:ext>
            </a:extLst>
          </p:cNvPr>
          <p:cNvSpPr/>
          <p:nvPr/>
        </p:nvSpPr>
        <p:spPr>
          <a:xfrm>
            <a:off x="2745564" y="131556"/>
            <a:ext cx="6700872" cy="193899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Showing picture: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(Say about the picture)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11334B-ACF5-4232-BC4F-5F4E78E9EFDA}"/>
              </a:ext>
            </a:extLst>
          </p:cNvPr>
          <p:cNvSpPr/>
          <p:nvPr/>
        </p:nvSpPr>
        <p:spPr>
          <a:xfrm>
            <a:off x="236292" y="843677"/>
            <a:ext cx="1112308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B97C76-5BD3-493C-A21E-3C3CCD7C4A8F}"/>
              </a:ext>
            </a:extLst>
          </p:cNvPr>
          <p:cNvSpPr/>
          <p:nvPr/>
        </p:nvSpPr>
        <p:spPr>
          <a:xfrm>
            <a:off x="1348600" y="3066755"/>
            <a:ext cx="1396964" cy="1420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666D79B-E455-48DF-8F64-195B9DCA502E}"/>
              </a:ext>
            </a:extLst>
          </p:cNvPr>
          <p:cNvSpPr/>
          <p:nvPr/>
        </p:nvSpPr>
        <p:spPr>
          <a:xfrm>
            <a:off x="3608588" y="3066756"/>
            <a:ext cx="1786148" cy="14208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4FAD9-A9A8-4373-A1E8-03C2050E28C9}"/>
              </a:ext>
            </a:extLst>
          </p:cNvPr>
          <p:cNvSpPr/>
          <p:nvPr/>
        </p:nvSpPr>
        <p:spPr>
          <a:xfrm>
            <a:off x="6427528" y="3066756"/>
            <a:ext cx="1654359" cy="1420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33F117E-C32B-49D2-8170-E2AC8C1DD8C5}"/>
              </a:ext>
            </a:extLst>
          </p:cNvPr>
          <p:cNvSpPr/>
          <p:nvPr/>
        </p:nvSpPr>
        <p:spPr>
          <a:xfrm>
            <a:off x="9136005" y="3070274"/>
            <a:ext cx="2343231" cy="1420837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C850BC8-19C1-4099-A1A6-252B05AC2419}"/>
              </a:ext>
            </a:extLst>
          </p:cNvPr>
          <p:cNvSpPr txBox="1"/>
          <p:nvPr/>
        </p:nvSpPr>
        <p:spPr>
          <a:xfrm>
            <a:off x="3579660" y="4787453"/>
            <a:ext cx="1815076" cy="707886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482C7026-FFE1-469B-8B05-18E13182631A}"/>
              </a:ext>
            </a:extLst>
          </p:cNvPr>
          <p:cNvSpPr txBox="1"/>
          <p:nvPr/>
        </p:nvSpPr>
        <p:spPr>
          <a:xfrm>
            <a:off x="8937650" y="4762304"/>
            <a:ext cx="2622709" cy="707886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FDD268E6-295E-4FD2-BB16-717861318249}"/>
              </a:ext>
            </a:extLst>
          </p:cNvPr>
          <p:cNvSpPr txBox="1"/>
          <p:nvPr/>
        </p:nvSpPr>
        <p:spPr>
          <a:xfrm>
            <a:off x="1280449" y="4762304"/>
            <a:ext cx="1738410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CAE4B17C-A31A-4D84-8237-1609A5686798}"/>
              </a:ext>
            </a:extLst>
          </p:cNvPr>
          <p:cNvSpPr txBox="1"/>
          <p:nvPr/>
        </p:nvSpPr>
        <p:spPr>
          <a:xfrm>
            <a:off x="6222320" y="4752212"/>
            <a:ext cx="2064774" cy="70788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40521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62ACA-A2A4-4D4F-8022-9710A4E4BAE3}"/>
              </a:ext>
            </a:extLst>
          </p:cNvPr>
          <p:cNvSpPr/>
          <p:nvPr/>
        </p:nvSpPr>
        <p:spPr>
          <a:xfrm>
            <a:off x="236292" y="843677"/>
            <a:ext cx="1112308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33B617-A80F-49B8-A795-28A45B2CB2C2}"/>
              </a:ext>
            </a:extLst>
          </p:cNvPr>
          <p:cNvSpPr/>
          <p:nvPr/>
        </p:nvSpPr>
        <p:spPr>
          <a:xfrm>
            <a:off x="3960797" y="2060110"/>
            <a:ext cx="3777521" cy="313294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21D7-B14D-4326-BACE-2205C738E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3612048" y="1664946"/>
            <a:ext cx="4475018" cy="268226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9EDDDE-827A-4B86-925B-E33E393EF734}"/>
              </a:ext>
            </a:extLst>
          </p:cNvPr>
          <p:cNvSpPr/>
          <p:nvPr/>
        </p:nvSpPr>
        <p:spPr>
          <a:xfrm>
            <a:off x="1635712" y="405535"/>
            <a:ext cx="796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see, how do we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drow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0BD62064-6E80-4FDD-948C-9EC1EFEF4BF2}"/>
              </a:ext>
            </a:extLst>
          </p:cNvPr>
          <p:cNvSpPr txBox="1"/>
          <p:nvPr/>
        </p:nvSpPr>
        <p:spPr>
          <a:xfrm>
            <a:off x="4980352" y="5588218"/>
            <a:ext cx="1738410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3563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736791-4FA0-43B6-A87E-68046E30AE69}"/>
              </a:ext>
            </a:extLst>
          </p:cNvPr>
          <p:cNvSpPr/>
          <p:nvPr/>
        </p:nvSpPr>
        <p:spPr>
          <a:xfrm>
            <a:off x="236292" y="843677"/>
            <a:ext cx="1112308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656384-449A-4EB5-8AF7-A34B8248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0685" y="3570688"/>
            <a:ext cx="7620000" cy="2819523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469C19-2D05-472A-92B9-A06871724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3446">
            <a:off x="1370120" y="1316554"/>
            <a:ext cx="2867554" cy="308892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219091-2936-4988-AFFD-06518CB580BF}"/>
              </a:ext>
            </a:extLst>
          </p:cNvPr>
          <p:cNvCxnSpPr>
            <a:cxnSpLocks/>
          </p:cNvCxnSpPr>
          <p:nvPr/>
        </p:nvCxnSpPr>
        <p:spPr>
          <a:xfrm>
            <a:off x="3679881" y="4118315"/>
            <a:ext cx="37641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92646C4-FF61-4875-A101-12B6C2D4D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58866">
            <a:off x="1159135" y="1879699"/>
            <a:ext cx="5624817" cy="1783748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F86BA4-4F54-44C0-B59F-747F4FB01AA3}"/>
              </a:ext>
            </a:extLst>
          </p:cNvPr>
          <p:cNvCxnSpPr>
            <a:cxnSpLocks/>
          </p:cNvCxnSpPr>
          <p:nvPr/>
        </p:nvCxnSpPr>
        <p:spPr>
          <a:xfrm flipH="1">
            <a:off x="3654202" y="1603715"/>
            <a:ext cx="1890933" cy="2514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49E2693-33DD-45F3-AA98-CC96A396A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78" y="1646899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30971F-D0B5-4DCC-BE5F-112E9BBC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81102">
            <a:off x="3351657" y="2303514"/>
            <a:ext cx="5393098" cy="1598006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20BB90-18C2-474E-BADD-8BD67A90ED59}"/>
              </a:ext>
            </a:extLst>
          </p:cNvPr>
          <p:cNvCxnSpPr>
            <a:cxnSpLocks/>
          </p:cNvCxnSpPr>
          <p:nvPr/>
        </p:nvCxnSpPr>
        <p:spPr>
          <a:xfrm>
            <a:off x="5570814" y="1603716"/>
            <a:ext cx="1847557" cy="2514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A087E4F-E701-430F-8881-1BF1354DA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79">
            <a:off x="4720719" y="-579557"/>
            <a:ext cx="3531062" cy="256320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F79DF576-DBB5-4C05-9E77-F096CE0B3B5B}"/>
              </a:ext>
            </a:extLst>
          </p:cNvPr>
          <p:cNvSpPr txBox="1"/>
          <p:nvPr/>
        </p:nvSpPr>
        <p:spPr>
          <a:xfrm>
            <a:off x="4171661" y="4705214"/>
            <a:ext cx="1815076" cy="707886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4F3FB-2BF8-4DCC-B4CB-7FB51C09B40B}"/>
              </a:ext>
            </a:extLst>
          </p:cNvPr>
          <p:cNvSpPr/>
          <p:nvPr/>
        </p:nvSpPr>
        <p:spPr>
          <a:xfrm>
            <a:off x="1547540" y="227685"/>
            <a:ext cx="796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see, how do we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drow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52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80403 -0.0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-5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9401 -0.706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3530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39766 1.003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50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686</TotalTime>
  <Words>384</Words>
  <Application>Microsoft Office PowerPoint</Application>
  <PresentationFormat>Widescreen</PresentationFormat>
  <Paragraphs>84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134</cp:revision>
  <dcterms:created xsi:type="dcterms:W3CDTF">2020-05-16T15:55:53Z</dcterms:created>
  <dcterms:modified xsi:type="dcterms:W3CDTF">2020-05-28T10:10:56Z</dcterms:modified>
</cp:coreProperties>
</file>