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Welcome </a:t>
            </a:r>
            <a:endParaRPr lang="en-US" sz="4800" dirty="0"/>
          </a:p>
        </p:txBody>
      </p:sp>
      <p:pic>
        <p:nvPicPr>
          <p:cNvPr id="5" name="Picture 4" descr="101818-24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8" y="1295400"/>
            <a:ext cx="7457442" cy="52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7" r="18798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76800"/>
            <a:ext cx="89916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/>
              </a:rPr>
              <a:t>প্রদর্শিত স্ক্রীনের  নিচে দিকে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</a:rPr>
              <a:t> Create New Account –এ Click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</a:rPr>
              <a:t>করি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6" r="25832"/>
          <a:stretch/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89916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/>
              </a:rPr>
              <a:t>প্রদর্শিত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ফরমটি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যথাযথ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ভাবে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পূরণ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/>
              </a:rPr>
              <a:t>করি</a:t>
            </a:r>
            <a:r>
              <a:rPr lang="en-US" sz="3600" b="1" dirty="0" smtClean="0">
                <a:solidFill>
                  <a:srgbClr val="00B050"/>
                </a:solidFill>
                <a:latin typeface="NikoshBAN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</a:rPr>
              <a:t>Create my Account –এ Click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</a:rPr>
              <a:t>করি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50" r="29063"/>
          <a:stretch/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একাউন্ট খোলার ফরম এর ২য় অংশ </a:t>
            </a:r>
            <a:endParaRPr lang="en-US" sz="2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24" r="23743"/>
          <a:stretch/>
        </p:blipFill>
        <p:spPr>
          <a:xfrm>
            <a:off x="0" y="1"/>
            <a:ext cx="9144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একাউন্ট খোলার ফরম এর শেষ অংশ </a:t>
            </a:r>
            <a:endParaRPr lang="en-US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791200"/>
            <a:ext cx="641546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একাউন্ট এ প্রবেশ </a:t>
            </a:r>
            <a:endParaRPr lang="en-US" sz="4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46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347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15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4575" y="2286000"/>
            <a:ext cx="8099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ই-মেইল কি?</a:t>
            </a:r>
          </a:p>
          <a:p>
            <a:pPr eaLnBrk="1" hangingPunct="1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CC </a:t>
            </a:r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/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BCC </a:t>
            </a:r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eaLnBrk="1" hangingPunct="1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এটাচমেন্ট কি?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76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ই-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মেইল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যুগে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আর্শিবাদ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ব্যাপারে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আনবে</a:t>
            </a:r>
            <a:endParaRPr lang="en-US" sz="1400" dirty="0">
              <a:solidFill>
                <a:srgbClr val="00B050"/>
              </a:solidFill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6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27003"/>
            <a:ext cx="8229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89916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মিথি</a:t>
            </a:r>
            <a:r>
              <a:rPr lang="en-US" sz="8000" dirty="0" smtClean="0"/>
              <a:t> </a:t>
            </a:r>
            <a:r>
              <a:rPr lang="en-US" sz="8000" dirty="0" err="1" smtClean="0"/>
              <a:t>আইটি</a:t>
            </a:r>
            <a:r>
              <a:rPr lang="en-US" sz="8000" dirty="0" smtClean="0"/>
              <a:t> </a:t>
            </a:r>
            <a:r>
              <a:rPr lang="en-US" sz="8000" dirty="0" err="1" smtClean="0"/>
              <a:t>ডট</a:t>
            </a:r>
            <a:r>
              <a:rPr lang="en-US" sz="8000" dirty="0" smtClean="0"/>
              <a:t> </a:t>
            </a:r>
            <a:r>
              <a:rPr lang="en-US" sz="8000" dirty="0" err="1" smtClean="0"/>
              <a:t>কম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609600"/>
            <a:ext cx="78486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447365"/>
              </p:ext>
            </p:extLst>
          </p:nvPr>
        </p:nvGraphicFramePr>
        <p:xfrm>
          <a:off x="0" y="3587826"/>
          <a:ext cx="9144000" cy="32701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50612"/>
                <a:gridCol w="4293388"/>
              </a:tblGrid>
              <a:tr h="1926666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SutonnyII" pitchFamily="8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SutonnyII" pitchFamily="82" charset="0"/>
                        </a:rPr>
                        <a:t>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মোঃ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মিজানুর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রহমান</a:t>
                      </a:r>
                      <a:r>
                        <a:rPr lang="bn-BD" sz="3600" dirty="0" smtClean="0"/>
                        <a:t> </a:t>
                      </a:r>
                      <a:r>
                        <a:rPr lang="bn-BD" sz="2800" dirty="0" smtClean="0"/>
                        <a:t/>
                      </a:r>
                      <a:br>
                        <a:rPr lang="bn-BD" sz="2800" dirty="0" smtClean="0"/>
                      </a:br>
                      <a:r>
                        <a:rPr lang="en-US" sz="2800" dirty="0" err="1" smtClean="0"/>
                        <a:t>আইসিটি</a:t>
                      </a:r>
                      <a:r>
                        <a:rPr lang="bn-BD" sz="2800" dirty="0" smtClean="0"/>
                        <a:t> শিক্ষক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algn="ctr"/>
                      <a:r>
                        <a:rPr lang="bn-BD" sz="2800" dirty="0" smtClean="0"/>
                        <a:t>ব</a:t>
                      </a:r>
                      <a:r>
                        <a:rPr lang="en-US" sz="2800" dirty="0" err="1" smtClean="0"/>
                        <a:t>ত্রিশ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হাজারী</a:t>
                      </a:r>
                      <a:r>
                        <a:rPr lang="bn-BD" sz="2800" dirty="0" smtClean="0"/>
                        <a:t> উচ্চ বিদ্যালয়</a:t>
                      </a:r>
                      <a:br>
                        <a:rPr lang="bn-BD" sz="2800" dirty="0" smtClean="0"/>
                      </a:br>
                      <a:r>
                        <a:rPr lang="en-US" sz="2400" dirty="0" err="1" smtClean="0"/>
                        <a:t>সদর</a:t>
                      </a:r>
                      <a:r>
                        <a:rPr lang="bn-BD" sz="2400" dirty="0" smtClean="0"/>
                        <a:t>,</a:t>
                      </a:r>
                      <a:r>
                        <a:rPr lang="en-US" sz="2400" dirty="0" smtClean="0"/>
                        <a:t> </a:t>
                      </a:r>
                      <a:r>
                        <a:rPr lang="bn-BD" sz="2400" dirty="0" smtClean="0"/>
                        <a:t>লালমনিরহাট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শ্রেণি: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৮ম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বিষয়: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তথ্য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যোগাযোগ প্রযুক্তি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অধ্যায়ঃ৫ম </a:t>
                      </a:r>
                      <a:endParaRPr lang="bn-BD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আজকের পাঠ: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ইমেইল</a:t>
                      </a:r>
                      <a:endParaRPr lang="en-US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</a:rPr>
                        <a:t>সময়ঃ</a:t>
                      </a:r>
                      <a:r>
                        <a:rPr lang="en-US" sz="2800" baseline="0" dirty="0" smtClean="0">
                          <a:latin typeface="NikoshBAN" pitchFamily="2" charset="0"/>
                        </a:rPr>
                        <a:t> ৪৫ </a:t>
                      </a:r>
                      <a:r>
                        <a:rPr lang="en-US" sz="2800" baseline="0" dirty="0" err="1" smtClean="0">
                          <a:latin typeface="NikoshBAN" pitchFamily="2" charset="0"/>
                        </a:rPr>
                        <a:t>মিনিট</a:t>
                      </a:r>
                      <a:endParaRPr lang="en-US" sz="2800" baseline="0" dirty="0" smtClean="0">
                        <a:latin typeface="NikoshBAN" pitchFamily="2" charset="0"/>
                      </a:endParaRP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</a:rPr>
                        <a:t>তারিখঃ</a:t>
                      </a:r>
                      <a:r>
                        <a:rPr lang="en-US" sz="2800" baseline="0" dirty="0" smtClean="0">
                          <a:latin typeface="NikoshBAN" pitchFamily="2" charset="0"/>
                        </a:rPr>
                        <a:t> ১৭/০৫/২০২০</a:t>
                      </a:r>
                      <a:endParaRPr lang="en-US" sz="2800" dirty="0"/>
                    </a:p>
                  </a:txBody>
                  <a:tcPr/>
                </a:tc>
              </a:tr>
              <a:tr h="55745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943600"/>
            <a:ext cx="628757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বা ডাকপিওন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914400" y="76200"/>
            <a:ext cx="6763870" cy="8337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1"/>
          <a:stretch/>
        </p:blipFill>
        <p:spPr>
          <a:xfrm>
            <a:off x="1295400" y="1600200"/>
            <a:ext cx="1648764" cy="3605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00200"/>
            <a:ext cx="2578741" cy="318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91911"/>
            <a:ext cx="6172200" cy="448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546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চিঠির খাম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1156448"/>
            <a:ext cx="9144000" cy="2164977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304800"/>
            <a:ext cx="9144000" cy="2164977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আলোচনার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3505200"/>
            <a:ext cx="9144000" cy="31547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n-BD" sz="19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endParaRPr lang="en-GB" sz="19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0"/>
            <a:ext cx="8915400" cy="11079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6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057400"/>
            <a:ext cx="8991600" cy="255454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marL="742950" indent="-742950" eaLnBrk="1" hangingPunct="1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কি বলতে পারবে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eaLnBrk="1" hangingPunct="1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২.ই-মেইল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দেখাতে পারবে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685800"/>
            <a:ext cx="9144000" cy="860611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0" y="1828800"/>
            <a:ext cx="8763001" cy="14478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0" y="3657600"/>
            <a:ext cx="9144000" cy="2819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533400" y="0"/>
            <a:ext cx="7467600" cy="860611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ই-</a:t>
            </a:r>
            <a:r>
              <a:rPr lang="en-US" sz="4400" b="1" dirty="0" err="1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মেইল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প্রথম ধাপঃ </a:t>
            </a:r>
            <a:endParaRPr lang="en-US" sz="4400" b="1" dirty="0" smtClean="0">
              <a:solidFill>
                <a:srgbClr val="00B050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ওয়েব ব্রাউজারে গিয়ে</a:t>
            </a:r>
            <a:r>
              <a:rPr lang="en-US" sz="44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www.yahoo.com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sz="7200" b="1" dirty="0" err="1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197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Methi-IT</cp:lastModifiedBy>
  <cp:revision>39</cp:revision>
  <dcterms:created xsi:type="dcterms:W3CDTF">2006-08-16T00:00:00Z</dcterms:created>
  <dcterms:modified xsi:type="dcterms:W3CDTF">2020-05-28T05:23:23Z</dcterms:modified>
</cp:coreProperties>
</file>