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58" r:id="rId4"/>
    <p:sldId id="259" r:id="rId5"/>
    <p:sldId id="260" r:id="rId6"/>
    <p:sldId id="262" r:id="rId7"/>
    <p:sldId id="261" r:id="rId8"/>
    <p:sldId id="263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9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485" autoAdjust="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4451-2AC4-4B5B-BD68-0942A8EEEF8E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82B19-0972-41AD-8DCA-B2EDB0ACFE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0148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82B19-0972-41AD-8DCA-B2EDB0ACFEC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4220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81000"/>
            <a:ext cx="80772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4114800"/>
            <a:ext cx="8035636" cy="27431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ফিন্যান্স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ব্যাংকিং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: ৩য়(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সময়মূল্য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সময়ঃ ৪০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: ২৯/১২/২০১৯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ইং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1752601"/>
            <a:ext cx="4348161" cy="2362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কবির হোসেন</a:t>
            </a:r>
          </a:p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লেকচারার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BD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ফিরোজা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বাশার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ডিয়াল কলেজ </a:t>
            </a: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পনঃ ০১৯২৩১৩৬৭৬২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kabir.mk2020@gmail.com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41564" y="-9311"/>
            <a:ext cx="609600" cy="68579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17318"/>
            <a:ext cx="8534400" cy="381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645236" y="380999"/>
            <a:ext cx="498764" cy="647699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" y="1447800"/>
            <a:ext cx="8035636" cy="34636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19200" y="1856366"/>
            <a:ext cx="2013950" cy="22584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349575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57200"/>
            <a:ext cx="6400800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4617" y="2209800"/>
            <a:ext cx="6303819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অর্থের সময়মূল্য কি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9982" y="3124200"/>
            <a:ext cx="64008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ভবিষ্যৎ মূল্যের সূত্রটি বল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31090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199" y="3324631"/>
            <a:ext cx="4953001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1445" y="4495800"/>
            <a:ext cx="82296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১২%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সুদে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৮০,০০০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১২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304800"/>
            <a:ext cx="4953000" cy="2819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30456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9403" y="381000"/>
            <a:ext cx="6629400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002060"/>
                </a:solidFill>
                <a:latin typeface="KashalongMJ" pitchFamily="2" charset="0"/>
                <a:cs typeface="NikoshBAN" pitchFamily="2" charset="0"/>
              </a:rPr>
              <a:t>ধন্যবাদ</a:t>
            </a:r>
            <a:endParaRPr lang="en-US" sz="8800" b="1" dirty="0">
              <a:solidFill>
                <a:srgbClr val="002060"/>
              </a:solidFill>
              <a:latin typeface="KashalongMJ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403" y="2133600"/>
            <a:ext cx="6629400" cy="4038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393735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057400"/>
            <a:ext cx="6629400" cy="4495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19200" y="457200"/>
            <a:ext cx="6705600" cy="1371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625955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838200"/>
            <a:ext cx="3810000" cy="1828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62945" y="838200"/>
            <a:ext cx="3886200" cy="1828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5745" y="2895600"/>
            <a:ext cx="38100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২০১০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2945" y="2895600"/>
            <a:ext cx="3886200" cy="609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২০১৯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সাল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657600"/>
            <a:ext cx="3810000" cy="1524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 ভরি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স্বর্ণের মূল্য ছিল 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৩০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০০০ টাকা</a:t>
            </a:r>
            <a:endParaRPr lang="en-US" sz="1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24845" y="3716740"/>
            <a:ext cx="3962400" cy="146486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বর্তমানে প্রতি ভরি স্বর্ণের বাজার  মূল্য 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৪৫</a:t>
            </a:r>
            <a:r>
              <a:rPr lang="bn-BD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০০০ </a:t>
            </a:r>
            <a:r>
              <a:rPr lang="bn-BD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1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4964" y="5791200"/>
            <a:ext cx="8340436" cy="838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সময়ের সাথে সাথে অর্থের মূল্য মানের পরিবর্তন হচ্ছে </a:t>
            </a:r>
            <a:endParaRPr lang="en-US" sz="11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76200"/>
            <a:ext cx="8139545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1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829915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209800"/>
            <a:ext cx="5867400" cy="3429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28800" y="381000"/>
            <a:ext cx="5867400" cy="16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endParaRPr lang="en-US" sz="3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অর্থের </a:t>
            </a:r>
            <a:r>
              <a:rPr lang="bn-BD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সময়মূল্য</a:t>
            </a:r>
            <a:endParaRPr lang="en-US" sz="1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8990243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2045" y="0"/>
            <a:ext cx="91958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/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 অধ্যায় শেষে শিক্ষার্থীরা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571500" indent="-571500"/>
            <a:endParaRPr lang="en-US" sz="3600" b="1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অর্থের </a:t>
            </a:r>
            <a:r>
              <a:rPr lang="bn-BD" sz="32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 মূল্য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অর্থের </a:t>
            </a:r>
            <a:r>
              <a:rPr lang="bn-BD" sz="32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ভবিষ্যৎ মূল্য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ভবিষ্যৎমূল্য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7373615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2971800" cy="2133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94564" y="152400"/>
            <a:ext cx="3810000" cy="2209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26327" y="3352800"/>
            <a:ext cx="2971800" cy="22098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0945" y="2556164"/>
            <a:ext cx="2971800" cy="533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আসল/বর্তমান মূল্য  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2556164"/>
            <a:ext cx="32766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সুদাসল/ভবিষ্যৎ মূল্য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5791200"/>
            <a:ext cx="24384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সুদ/মুনাফা</a:t>
            </a:r>
            <a:endParaRPr lang="en-US" sz="14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5979264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309" y="152400"/>
            <a:ext cx="3505200" cy="2362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724400" y="152401"/>
            <a:ext cx="3962400" cy="23622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28455" y="3276601"/>
            <a:ext cx="3352800" cy="23622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2743200"/>
            <a:ext cx="16764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বিনিয়োগ</a:t>
            </a:r>
            <a:endParaRPr lang="en-US" sz="1200" b="1" dirty="0"/>
          </a:p>
        </p:txBody>
      </p:sp>
      <p:sp>
        <p:nvSpPr>
          <p:cNvPr id="6" name="Rectangle 5"/>
          <p:cNvSpPr/>
          <p:nvPr/>
        </p:nvSpPr>
        <p:spPr>
          <a:xfrm>
            <a:off x="6324600" y="2647950"/>
            <a:ext cx="2133600" cy="6286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মুনাফাসহ বিনিয়োগ </a:t>
            </a:r>
            <a:endParaRPr lang="en-US" sz="1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6218" y="5915891"/>
            <a:ext cx="30480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endParaRPr lang="en-US" sz="1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ircular Arrow 7"/>
          <p:cNvSpPr/>
          <p:nvPr/>
        </p:nvSpPr>
        <p:spPr>
          <a:xfrm>
            <a:off x="3351589" y="966356"/>
            <a:ext cx="1706532" cy="1371600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Left Arrow 8"/>
          <p:cNvSpPr/>
          <p:nvPr/>
        </p:nvSpPr>
        <p:spPr>
          <a:xfrm>
            <a:off x="5029201" y="2152648"/>
            <a:ext cx="1186642" cy="2247901"/>
          </a:xfrm>
          <a:prstGeom prst="curved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951834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83820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>
              <a:buFont typeface="Wingdings" pitchFamily="2" charset="2"/>
              <a:buChar char="Ø"/>
            </a:pP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ভবিষ্যৎ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11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752600"/>
            <a:ext cx="8382000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v"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সূত্র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: FV = PV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(1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i )</a:t>
            </a:r>
            <a:r>
              <a:rPr lang="en-US" sz="4800" baseline="30000" dirty="0">
                <a:latin typeface="NikoshBAN" pitchFamily="2" charset="0"/>
                <a:cs typeface="NikoshBAN" pitchFamily="2" charset="0"/>
              </a:rPr>
              <a:t>n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    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9200" y="2757055"/>
            <a:ext cx="10668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এখানে,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7400" y="6096000"/>
            <a:ext cx="2971798" cy="609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n =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সময়/বছর সংখ্যা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3574473"/>
            <a:ext cx="2971800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FV =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ভবিষ্যৎ মূল্য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74326" y="4419600"/>
            <a:ext cx="2964873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PV=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বর্তমান মূল্য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74327" y="5299364"/>
            <a:ext cx="2964872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i =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সুদের হার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922293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0143" y="228600"/>
            <a:ext cx="511991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514600"/>
            <a:ext cx="8153400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শতকরা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28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% হারে ৫০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০০০ টাকা ব্যাংকে জমা রাখলে ১০ বছর পরে কত টাকা পাওয়া যাবে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657600"/>
            <a:ext cx="81534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ভবিষ্যৎ মূল্য নির্ণয় কর।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87839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206</Words>
  <Application>Microsoft Office PowerPoint</Application>
  <PresentationFormat>On-screen Show (4:3)</PresentationFormat>
  <Paragraphs>51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Ashraf Computer</dc:creator>
  <cp:lastModifiedBy>Toshiba</cp:lastModifiedBy>
  <cp:revision>91</cp:revision>
  <dcterms:created xsi:type="dcterms:W3CDTF">2006-08-16T00:00:00Z</dcterms:created>
  <dcterms:modified xsi:type="dcterms:W3CDTF">2020-01-07T17:16:59Z</dcterms:modified>
</cp:coreProperties>
</file>