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2" r:id="rId5"/>
    <p:sldId id="274" r:id="rId6"/>
    <p:sldId id="273" r:id="rId7"/>
    <p:sldId id="260" r:id="rId8"/>
    <p:sldId id="262" r:id="rId9"/>
    <p:sldId id="271" r:id="rId10"/>
    <p:sldId id="275" r:id="rId11"/>
    <p:sldId id="263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77BC0-5F2C-4745-9479-1DEEFF72C85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215020-8437-4B7B-893B-D77204EF4E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81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612" y="-16693"/>
            <a:ext cx="8077200" cy="14465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আসসালামু আলাইকুম</a:t>
            </a:r>
            <a:endParaRPr lang="bn-BD" sz="54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95" y="1752600"/>
            <a:ext cx="8237105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81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610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এই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পাঠ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শেষে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........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/>
            </a:r>
            <a:b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</a:b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‌‌‌‘</a:t>
            </a:r>
            <a:r>
              <a:rPr lang="en-US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হারবুল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ফুজ্জার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‌‌‌‘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হারবুল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ফুজ্জার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৩.মহানবী (স) ‌‌‌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হিলফুল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ফুযুল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করেছিলেন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মেলায়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ঘোড়দৌড়</a:t>
            </a:r>
            <a:r>
              <a:rPr lang="en-US" sz="4400" dirty="0" smtClean="0"/>
              <a:t> </a:t>
            </a:r>
            <a:r>
              <a:rPr lang="en-US" sz="4400" dirty="0">
                <a:latin typeface="NikoshBAN"/>
              </a:rPr>
              <a:t>ও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জুয়াখেলাকে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কেন্দ্র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করে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কুরাইশ</a:t>
            </a:r>
            <a:r>
              <a:rPr lang="en-US" sz="4400" dirty="0" smtClean="0"/>
              <a:t> </a:t>
            </a:r>
            <a:r>
              <a:rPr lang="en-US" sz="4400" dirty="0">
                <a:latin typeface="NikoshBAN"/>
              </a:rPr>
              <a:t>ও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কায়স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গোত্রের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মধ্যে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যে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যুদ্ধ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সংঘঠিত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হয়</a:t>
            </a:r>
            <a:r>
              <a:rPr lang="en-US" sz="4400" dirty="0" smtClean="0"/>
              <a:t> </a:t>
            </a:r>
            <a:r>
              <a:rPr lang="en-US" sz="4400" dirty="0" err="1">
                <a:latin typeface="NikoshBAN"/>
              </a:rPr>
              <a:t>তাকে</a:t>
            </a:r>
            <a:r>
              <a:rPr lang="en-US" sz="4400" dirty="0" smtClean="0"/>
              <a:t> </a:t>
            </a:r>
            <a:r>
              <a:rPr lang="en-US" sz="4400" dirty="0">
                <a:latin typeface="NikoshBAN"/>
              </a:rPr>
              <a:t>“</a:t>
            </a:r>
            <a:r>
              <a:rPr lang="en-US" sz="4400" dirty="0" err="1">
                <a:latin typeface="NikoshBAN"/>
              </a:rPr>
              <a:t>হারবুল</a:t>
            </a:r>
            <a:r>
              <a:rPr lang="en-US" sz="4400" dirty="0">
                <a:latin typeface="NikoshBAN"/>
              </a:rPr>
              <a:t> </a:t>
            </a:r>
            <a:r>
              <a:rPr lang="en-US" sz="4400" dirty="0" err="1">
                <a:latin typeface="NikoshBAN"/>
              </a:rPr>
              <a:t>ফুজ্জার</a:t>
            </a:r>
            <a:r>
              <a:rPr lang="en-US" sz="4400" dirty="0">
                <a:latin typeface="NikoshBAN"/>
              </a:rPr>
              <a:t>” </a:t>
            </a:r>
            <a:r>
              <a:rPr lang="en-US" sz="4400" dirty="0" err="1" smtClean="0">
                <a:latin typeface="NikoshBAN"/>
              </a:rPr>
              <a:t>বা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অন্যায়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সমর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বা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পাপাচারীদের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সমর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বলে</a:t>
            </a:r>
            <a:r>
              <a:rPr lang="en-US" sz="4400" dirty="0" smtClean="0">
                <a:latin typeface="NikoshBAN"/>
              </a:rPr>
              <a:t>। </a:t>
            </a:r>
            <a:r>
              <a:rPr lang="en-US" sz="4400" dirty="0" err="1" smtClean="0">
                <a:latin typeface="NikoshBAN"/>
              </a:rPr>
              <a:t>এই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যুদ্ধ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পা</a:t>
            </a:r>
            <a:r>
              <a:rPr lang="as-IN" sz="4400" dirty="0" smtClean="0">
                <a:latin typeface="NikoshBAN"/>
              </a:rPr>
              <a:t>ঁ</a:t>
            </a:r>
            <a:r>
              <a:rPr lang="en-US" sz="4400" dirty="0" smtClean="0">
                <a:latin typeface="NikoshBAN"/>
              </a:rPr>
              <a:t>চ </a:t>
            </a:r>
            <a:r>
              <a:rPr lang="en-US" sz="4400" dirty="0" err="1" smtClean="0">
                <a:latin typeface="NikoshBAN"/>
              </a:rPr>
              <a:t>বছর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স্থায়ী</a:t>
            </a:r>
            <a:r>
              <a:rPr lang="en-US" sz="4400" dirty="0" smtClean="0">
                <a:latin typeface="NikoshBAN"/>
              </a:rPr>
              <a:t> </a:t>
            </a:r>
            <a:r>
              <a:rPr lang="en-US" sz="4400" dirty="0" err="1" smtClean="0">
                <a:latin typeface="NikoshBAN"/>
              </a:rPr>
              <a:t>হয়েছিল</a:t>
            </a:r>
            <a:r>
              <a:rPr lang="en-US" sz="4400" dirty="0" smtClean="0">
                <a:latin typeface="NikoshBAN"/>
              </a:rPr>
              <a:t>।</a:t>
            </a:r>
            <a:endParaRPr lang="en-US" sz="44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048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6000" u="sng" dirty="0" err="1">
                <a:solidFill>
                  <a:srgbClr val="FF0000"/>
                </a:solidFill>
                <a:latin typeface="NikoshBAN"/>
              </a:rPr>
              <a:t>হারবুল</a:t>
            </a:r>
            <a:r>
              <a:rPr lang="en-US" sz="6000" u="sng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6000" u="sng" dirty="0" err="1">
                <a:solidFill>
                  <a:srgbClr val="FF0000"/>
                </a:solidFill>
                <a:latin typeface="NikoshBAN"/>
              </a:rPr>
              <a:t>ফুজ্জার</a:t>
            </a:r>
            <a:r>
              <a:rPr lang="en-US" sz="6000" u="sng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6000" u="sng" dirty="0" err="1">
                <a:solidFill>
                  <a:srgbClr val="FF0000"/>
                </a:solidFill>
                <a:latin typeface="NikoshBAN"/>
              </a:rPr>
              <a:t>কি</a:t>
            </a:r>
            <a:r>
              <a:rPr lang="en-US" sz="6000" u="sng" dirty="0">
                <a:solidFill>
                  <a:srgbClr val="FF0000"/>
                </a:solidFill>
                <a:latin typeface="NikoshBAN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xmlns="" val="28714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098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u="sng" dirty="0" smtClean="0">
              <a:solidFill>
                <a:schemeClr val="accent6">
                  <a:lumMod val="75000"/>
                </a:schemeClr>
              </a:solidFill>
              <a:latin typeface="NikoshBAN"/>
            </a:endParaRPr>
          </a:p>
          <a:p>
            <a:pPr marL="857250" indent="-857250"/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‌‌‌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হিলফুল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ফুযুলের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7620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000" u="sng" dirty="0" err="1" smtClean="0">
                <a:solidFill>
                  <a:srgbClr val="FF0000"/>
                </a:solidFill>
                <a:latin typeface="NikoshBAN"/>
              </a:rPr>
              <a:t>বাড়ীর</a:t>
            </a:r>
            <a:r>
              <a:rPr lang="en-US" sz="8000" u="sng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8000" u="sng" dirty="0" err="1" smtClean="0">
                <a:solidFill>
                  <a:srgbClr val="FF0000"/>
                </a:solidFill>
                <a:latin typeface="NikoshBAN"/>
              </a:rPr>
              <a:t>কাজ</a:t>
            </a:r>
            <a:endParaRPr lang="en-US" sz="8000" u="sng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9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ctr"/>
            <a:r>
              <a:rPr lang="en-US" sz="4400" dirty="0" err="1" smtClean="0">
                <a:solidFill>
                  <a:srgbClr val="FFFF00"/>
                </a:solidFill>
                <a:latin typeface="NikoshBAN"/>
              </a:rPr>
              <a:t>হিলফুল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/>
              </a:rPr>
              <a:t>ফুযুলের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/>
              </a:rPr>
              <a:t>গুরুত্ব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/>
              </a:rPr>
              <a:t>বর্ণনা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/>
              </a:rPr>
              <a:t>কর</a:t>
            </a:r>
            <a:r>
              <a:rPr lang="en-US" sz="4400" dirty="0">
                <a:solidFill>
                  <a:srgbClr val="FFFF00"/>
                </a:solidFill>
                <a:latin typeface="NikoshBAN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7620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u="sng" dirty="0" err="1" smtClean="0">
                <a:solidFill>
                  <a:srgbClr val="FF0000"/>
                </a:solidFill>
                <a:latin typeface="NikoshBAN"/>
              </a:rPr>
              <a:t>জোড়ায়</a:t>
            </a:r>
            <a:r>
              <a:rPr lang="en-US" sz="8800" u="sng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8800" u="sng" dirty="0" err="1" smtClean="0">
                <a:solidFill>
                  <a:srgbClr val="FF0000"/>
                </a:solidFill>
                <a:latin typeface="NikoshBAN"/>
              </a:rPr>
              <a:t>কাজ</a:t>
            </a:r>
            <a:endParaRPr lang="en-US" sz="8800" u="sng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37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/>
              <a:t> </a:t>
            </a:r>
            <a:endParaRPr lang="en-US" sz="18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81000"/>
            <a:ext cx="693420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0" dirty="0" err="1">
                <a:solidFill>
                  <a:srgbClr val="FFFF00"/>
                </a:solidFill>
                <a:latin typeface="NikoshBAN"/>
              </a:rPr>
              <a:t>ধন্যবাদ</a:t>
            </a:r>
            <a:endParaRPr lang="en-US" sz="18000" dirty="0">
              <a:solidFill>
                <a:srgbClr val="FFFF00"/>
              </a:solidFill>
              <a:latin typeface="NikoshBAN"/>
            </a:endParaRPr>
          </a:p>
        </p:txBody>
      </p:sp>
      <p:pic>
        <p:nvPicPr>
          <p:cNvPr id="6" name="Picture 5" descr="images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14" y="2864740"/>
            <a:ext cx="4397686" cy="2926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2372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609600"/>
            <a:ext cx="8001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‍‌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মাহবুবা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নওয়াজ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/>
            </a:r>
            <a:b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</a:b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প্রভাষক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/>
            </a:r>
            <a:b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</a:b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ইসলামের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ইতিহাস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ও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সংস্কৃতি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ea typeface="MingLiU" pitchFamily="49" charset="-120"/>
              <a:cs typeface="NikoshBAN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চারপীর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আউলিয়া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সিনিয়র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মাদ্রাসা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আনোয়ারা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,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চট্টগ্রাম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ই-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মেইল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: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mahbubanawaz@gmail.com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MingLiU" pitchFamily="49" charset="-12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0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914400"/>
            <a:ext cx="7620000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marL="109728" lvl="0" algn="ctr">
              <a:spcBef>
                <a:spcPts val="400"/>
              </a:spcBef>
              <a:buClr>
                <a:srgbClr val="2DA2BF"/>
              </a:buClr>
              <a:buSzPct val="68000"/>
            </a:pPr>
            <a:endParaRPr lang="en-US" sz="44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10972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শ্রেণি-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১ম</a:t>
            </a:r>
          </a:p>
          <a:p>
            <a:pPr marL="10972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109728" lvl="0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হারবুল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ফুজ্জার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হিলফুল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ফুযুল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68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teres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81534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22036"/>
            <a:ext cx="7162800" cy="5426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8175172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057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1555212782-Arabs_Crossing_the_Des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45720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752600"/>
            <a:ext cx="4038600" cy="4953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 Diagonal Corner Rectangle 7"/>
          <p:cNvSpPr/>
          <p:nvPr/>
        </p:nvSpPr>
        <p:spPr>
          <a:xfrm>
            <a:off x="1752600" y="304800"/>
            <a:ext cx="5486400" cy="1219200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হারবুল</a:t>
            </a:r>
            <a:r>
              <a:rPr lang="en-US" sz="6000" dirty="0" smtClean="0"/>
              <a:t> </a:t>
            </a:r>
            <a:r>
              <a:rPr lang="en-US" sz="6000" dirty="0" err="1" smtClean="0"/>
              <a:t>ফুজ্জার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7175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7848600" cy="5309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7444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5442169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6" y="1066800"/>
            <a:ext cx="312420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635</TotalTime>
  <Words>85</Words>
  <Application>Microsoft Office PowerPoint</Application>
  <PresentationFormat>On-screen Show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HMKM</dc:creator>
  <cp:lastModifiedBy>user</cp:lastModifiedBy>
  <cp:revision>76</cp:revision>
  <dcterms:created xsi:type="dcterms:W3CDTF">2019-10-06T02:58:13Z</dcterms:created>
  <dcterms:modified xsi:type="dcterms:W3CDTF">2020-05-29T16:22:36Z</dcterms:modified>
</cp:coreProperties>
</file>