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8" r:id="rId3"/>
    <p:sldId id="27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2" r:id="rId12"/>
    <p:sldId id="264" r:id="rId13"/>
    <p:sldId id="266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gif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gif"/><Relationship Id="rId5" Type="http://schemas.openxmlformats.org/officeDocument/2006/relationships/image" Target="../media/image22.gif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41"/>
            </a:avLst>
          </a:prstGeom>
          <a:ln w="3810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CarefulUnimportantChinesecrocodilelizard-max-1m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4865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295400"/>
            <a:ext cx="266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971800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2362200"/>
            <a:ext cx="2209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15"/>
            </a:avLst>
          </a:prstGeom>
          <a:solidFill>
            <a:srgbClr val="00B0F0"/>
          </a:solidFill>
          <a:ln w="3810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85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ymensingh-B-201907241456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828800"/>
            <a:ext cx="4214812" cy="3505200"/>
          </a:xfrm>
          <a:prstGeom prst="rect">
            <a:avLst/>
          </a:prstGeom>
        </p:spPr>
      </p:pic>
      <p:pic>
        <p:nvPicPr>
          <p:cNvPr id="5" name="Picture 4" descr="৮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828801"/>
            <a:ext cx="2590800" cy="3505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5181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কর্তন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D-Pratidin_2019-10-03-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828800"/>
            <a:ext cx="6629400" cy="350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52578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ফারাক্কা বাঁধ নির্মাণ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unnamed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828800"/>
            <a:ext cx="6629400" cy="350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0" y="5334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অন্যান নদীতে বাঁধ নির্মিত বাঁধের প্রভাব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downlo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1828800"/>
            <a:ext cx="6705600" cy="3429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62200" y="54102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অপরিকল্পিত নগরায়ণ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8" grpId="0"/>
      <p:bldP spid="8" grpId="1"/>
      <p:bldP spid="11" grpId="0"/>
      <p:bldP spid="11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90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685800"/>
            <a:ext cx="26670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জো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ড়ায়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457200" y="762000"/>
            <a:ext cx="2590800" cy="2743200"/>
          </a:xfrm>
          <a:prstGeom prst="star5">
            <a:avLst>
              <a:gd name="adj" fmla="val 26984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মিঃ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495800"/>
            <a:ext cx="7924800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সৃষ্ট প্রাকৃতিক দুর্যোগের প্রতিক্রিয়া আলোচনা করে লিখ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15000" y="1066800"/>
            <a:ext cx="2743200" cy="3124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321"/>
            </a:avLst>
          </a:prstGeom>
          <a:ln w="3810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572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বন্যার প্রভাবে বাংলাদেশে যে পরিমাণ ক্ষয়ক্ষতি হয় তা চিহ্নিত কর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05000"/>
            <a:ext cx="64008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5105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বিস্তৃরণ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প্লাবিত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981200"/>
            <a:ext cx="6477001" cy="312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5105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স্বাভাবিক জীবনযাত্রা ব্যাহত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752600"/>
            <a:ext cx="6400800" cy="3276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2600" y="51816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পশুপাখির জীবন বিনষ্ট ও বিপন্ন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4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905000"/>
            <a:ext cx="6315075" cy="33242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95400" y="51816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ফসলি জমি বিনষ্ট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WEATHER-191110091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250" y="1552575"/>
            <a:ext cx="6667500" cy="3752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52578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বর্ষাকালে প্রচুর বৃষ্টিপাত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8" grpId="0"/>
      <p:bldP spid="8" grpId="1"/>
      <p:bldP spid="10" grpId="0"/>
      <p:bldP spid="10" grpId="1"/>
      <p:bldP spid="12" grpId="0"/>
      <p:bldP spid="12" grpId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936"/>
            </a:avLst>
          </a:prstGeom>
          <a:ln w="3810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334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নিয়ন্ত্রণে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দিকগুলো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_2250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71600"/>
            <a:ext cx="5715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5181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বেড়িবাঁধ নির্মাণ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371600"/>
            <a:ext cx="5715000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5105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আশ্রয়কেন্দ্র নির্মাণ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n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295400"/>
            <a:ext cx="6200775" cy="39909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5000" y="51816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নদী খনন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maxres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295400"/>
            <a:ext cx="6400800" cy="3886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4600" y="5105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প্রশিক্ষণ প্রদান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66-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1371600"/>
            <a:ext cx="6248400" cy="381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71800" y="5105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বনায়ন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images (28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1371600"/>
            <a:ext cx="3200400" cy="3733800"/>
          </a:xfrm>
          <a:prstGeom prst="rect">
            <a:avLst/>
          </a:prstGeom>
        </p:spPr>
      </p:pic>
      <p:pic>
        <p:nvPicPr>
          <p:cNvPr id="17" name="Picture 16" descr="images (27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200" y="1295400"/>
            <a:ext cx="3124200" cy="3733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28800" y="5181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পরিকল্পিত পানি নিস্কাশন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1-1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7800" y="1219200"/>
            <a:ext cx="6400800" cy="4114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81200" y="5181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শহর বেষ্টনীমুলক বাঁধ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image_750x_5e73170944b1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7200" y="1295400"/>
            <a:ext cx="3581400" cy="3819525"/>
          </a:xfrm>
          <a:prstGeom prst="rect">
            <a:avLst/>
          </a:prstGeom>
        </p:spPr>
      </p:pic>
      <p:pic>
        <p:nvPicPr>
          <p:cNvPr id="23" name="Picture 22" descr="whit-is-computer-network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1600" y="1295400"/>
            <a:ext cx="2895599" cy="40386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76400" y="52578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বন্যার পূর্বাভাস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সতর্কীকরণ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8" grpId="0"/>
      <p:bldP spid="8" grpId="1"/>
      <p:bldP spid="11" grpId="0"/>
      <p:bldP spid="11" grpId="1"/>
      <p:bldP spid="13" grpId="0"/>
      <p:bldP spid="13" grpId="1"/>
      <p:bldP spid="15" grpId="0"/>
      <p:bldP spid="15" grpId="1"/>
      <p:bldP spid="18" grpId="0"/>
      <p:bldP spid="18" grpId="1"/>
      <p:bldP spid="20" grpId="0"/>
      <p:bldP spid="20" grpId="1"/>
      <p:bldP spid="25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4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685800"/>
            <a:ext cx="26670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দলগত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457200" y="762000"/>
            <a:ext cx="2590800" cy="2743200"/>
          </a:xfrm>
          <a:prstGeom prst="star5">
            <a:avLst>
              <a:gd name="adj" fmla="val 26984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7মিঃ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0" y="1295400"/>
            <a:ext cx="2362200" cy="228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191000"/>
            <a:ext cx="83058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১ম দলঃ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২য় দলঃ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48000" y="1524000"/>
            <a:ext cx="2209800" cy="2209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১ম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93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371600"/>
            <a:ext cx="2057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657600"/>
            <a:ext cx="76962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ছড়িয়ে 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৪.দুর্যোগ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24400" y="914400"/>
            <a:ext cx="2895600" cy="259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533400"/>
            <a:ext cx="31242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ouserevealanima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71600"/>
            <a:ext cx="4724400" cy="3543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5720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মানবসৃষ্ট দুর্যোগ প্রতিরোধ করলেই প্রাকৃতিক দুর্যোগ প্রতিরোধ করা সম্ভব। যুক্তি দেখাও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55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764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আগামীকালের পড়া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35814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খড়া, ঘুর্ণিঝড় এবং নদীভাংন  </a:t>
            </a:r>
            <a:endParaRPr lang="en-US" sz="4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7162800"/>
          </a:xfrm>
          <a:prstGeom prst="frame">
            <a:avLst>
              <a:gd name="adj1" fmla="val 641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6096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9c6ce42-6dc0-47ef-9771-d9d3f1c777f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305800" cy="64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10668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সকল কে ধনবাদ </a:t>
            </a:r>
            <a:endParaRPr lang="en-US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526"/>
            </a:avLst>
          </a:prstGeom>
          <a:ln w="3810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762000"/>
            <a:ext cx="31242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438400"/>
            <a:ext cx="4419600" cy="33547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সাইফুল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০১৭১৪৬২৭৬৫৫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0" y="2438400"/>
            <a:ext cx="3124200" cy="3352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2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3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762000"/>
            <a:ext cx="33528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পাঠ পরিচিতি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438400"/>
            <a:ext cx="3810000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নবম- শ্রেণী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বিষয়ঃ ভূগোল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অধ্যায়ঃ চতুর্দশ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শিক্ষার্থী সংখ্যাঃ ৬০ জন 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 ৫০ মিনিট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33600"/>
            <a:ext cx="2819400" cy="35814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321"/>
            </a:avLst>
          </a:prstGeom>
          <a:ln w="3810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457200"/>
            <a:ext cx="48768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দুর্যোগ 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ulbul_3220191109172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05000"/>
            <a:ext cx="35433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600x4001519419845_moraab-news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905000"/>
            <a:ext cx="37338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124200" y="53340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ঘুর্ণিঝড়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জলোচ্ছ্বা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981200"/>
            <a:ext cx="34290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tream_im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981200"/>
            <a:ext cx="36576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429000" y="52578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জলোচ্ছ্বাস</a:t>
            </a:r>
            <a:endParaRPr lang="en-US" sz="44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1e754ad0cfe8b09dba01384866faf06b-5d302887b727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2057400"/>
            <a:ext cx="3352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1470843894_p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057400"/>
            <a:ext cx="35814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886200" y="533400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</a:t>
            </a:r>
            <a:endParaRPr lang="en-US" sz="4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images (1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2057400"/>
            <a:ext cx="32766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Weather20150118193749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8200" y="1981200"/>
            <a:ext cx="35052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3886200" y="53340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খড়া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6" grpId="0"/>
      <p:bldP spid="6" grpId="1"/>
      <p:bldP spid="10" grpId="0"/>
      <p:bldP spid="10" grpId="1"/>
      <p:bldP spid="14" grpId="0"/>
      <p:bldP spid="14" grpId="1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61"/>
            </a:avLst>
          </a:prstGeom>
          <a:ln w="3810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8382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8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8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ood in Banglades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09800"/>
            <a:ext cx="4762500" cy="2714625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7200" y="51054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বাংলাদেশের প্রাকৃতিক দুর্যোগ বন্যা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41"/>
            </a:avLst>
          </a:prstGeom>
          <a:ln w="3810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6858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শিক্ষণফল</a:t>
            </a:r>
            <a:endParaRPr lang="en-US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6291" y="2043545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-----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7432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১.দুর্যোগ কি তা বলতে পারবে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3528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কৃতিক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বর্ণনা করতে পারবে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46482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৩.প্রাকৃতিক দুর্যোগ বন্যার প্রভাব ও নিয়ন্ত্রণ বিশ্লেষন করতে পারবে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321"/>
            </a:avLst>
          </a:prstGeom>
          <a:ln w="3810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4572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দুর্যোগ কী</a:t>
            </a:r>
            <a:endParaRPr lang="en-US" sz="6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unname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362200"/>
            <a:ext cx="51054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86200" y="48768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বন্যা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8614-droug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438400"/>
            <a:ext cx="4724400" cy="259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886200" y="51816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খড়া</a:t>
            </a:r>
          </a:p>
        </p:txBody>
      </p:sp>
      <p:pic>
        <p:nvPicPr>
          <p:cNvPr id="8" name="Picture 7" descr="Bulbul_3220191109172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514600"/>
            <a:ext cx="4876800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6200" y="52578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ঘুর্ণিঝড়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3716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পরিবেশের অস্বাভাবিক অবস্থা কে দুর্যোগ বলে 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unnamed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2133600"/>
            <a:ext cx="2743200" cy="2133600"/>
          </a:xfrm>
          <a:prstGeom prst="rect">
            <a:avLst/>
          </a:prstGeom>
        </p:spPr>
      </p:pic>
      <p:pic>
        <p:nvPicPr>
          <p:cNvPr id="13" name="Picture 12" descr="জলোচ্ছ্বাস-২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2209800"/>
            <a:ext cx="2085975" cy="1981200"/>
          </a:xfrm>
          <a:prstGeom prst="rect">
            <a:avLst/>
          </a:prstGeom>
        </p:spPr>
      </p:pic>
      <p:pic>
        <p:nvPicPr>
          <p:cNvPr id="14" name="Picture 13" descr="জলোচ্ছ্বাস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0" y="4419600"/>
            <a:ext cx="3068595" cy="1892300"/>
          </a:xfrm>
          <a:prstGeom prst="rect">
            <a:avLst/>
          </a:prstGeom>
        </p:spPr>
      </p:pic>
      <p:pic>
        <p:nvPicPr>
          <p:cNvPr id="15" name="Picture 14" descr="images (16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2209800"/>
            <a:ext cx="2847975" cy="1981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4000" y="3124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বন্যা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2514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খড়া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2895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ঘুর্ণিঝড়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5200" y="5105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জলোচ্ছ্বাস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জলোচ্ছ্বাস-২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2362200"/>
            <a:ext cx="2085975" cy="1981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038600" y="2667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খড়া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4200" y="3048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ঘুর্ণিঝড়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জলোচ্ছ্বাস-২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2209800"/>
            <a:ext cx="2085975" cy="1981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62400" y="2514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খড়া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2895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ঘুর্ণিঝড়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 descr="জলোচ্ছ্বাস-২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2133600"/>
            <a:ext cx="2085975" cy="1981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962400" y="2438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খড়া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0" y="2819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ঘুর্ণিঝড়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 descr="জলোচ্ছ্বাস-২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2133600"/>
            <a:ext cx="2085975" cy="19812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38600" y="2438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খড়া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34200" y="2819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ঘুর্ণিঝড়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9" grpId="1"/>
      <p:bldP spid="10" grpId="0"/>
      <p:bldP spid="17" grpId="0"/>
      <p:bldP spid="18" grpId="0"/>
      <p:bldP spid="19" grpId="0"/>
      <p:bldP spid="21" grpId="0"/>
      <p:bldP spid="22" grpId="0"/>
      <p:bldP spid="23" grpId="0"/>
      <p:bldP spid="25" grpId="0"/>
      <p:bldP spid="26" grpId="0"/>
      <p:bldP spid="28" grpId="0"/>
      <p:bldP spid="29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15"/>
            </a:avLst>
          </a:prstGeom>
          <a:ln w="3810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জলোচ্ছ্বাস-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05000"/>
            <a:ext cx="3733800" cy="2819400"/>
          </a:xfrm>
          <a:prstGeom prst="rect">
            <a:avLst/>
          </a:prstGeom>
        </p:spPr>
      </p:pic>
      <p:pic>
        <p:nvPicPr>
          <p:cNvPr id="4" name="Picture 3" descr="Block-Hartal-600x4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81200"/>
            <a:ext cx="37338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49530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5029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দুর্যোগ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7620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ধরনের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15"/>
            </a:avLst>
          </a:prstGeom>
          <a:ln w="3810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প্রাকৃতিক দুর্যোগ বন্যা সৃষ্টির উল্লেখযোগ্য কারণ ব্যাখ্যা কর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40988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1333500"/>
            <a:ext cx="6048375" cy="377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51816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উজান থেকে নেমে আসা প্রচুর বৃষ্টির পানি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5999" y="1295401"/>
            <a:ext cx="4267201" cy="4267200"/>
            <a:chOff x="2171700" y="1063486"/>
            <a:chExt cx="4810125" cy="48101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700" y="1063486"/>
              <a:ext cx="4810125" cy="48101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1974710"/>
              <a:ext cx="2719746" cy="310211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438400" y="5410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ভৌগোলিক অবস্থান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giphy (1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447801"/>
            <a:ext cx="5867400" cy="3795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286000" y="53340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মৌসুমী বায়ুর প্রভাবে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gabkha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1295400"/>
            <a:ext cx="5943600" cy="381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4000" y="52578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নদীর গভীরতা কমে যাওয়া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1548867168_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1371600"/>
            <a:ext cx="6248401" cy="3733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28800" y="5181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শাখানদীগুলো পলি দ্বারা আবৃত হওয়া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images (5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1371600"/>
            <a:ext cx="6096000" cy="3657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95400" y="51054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হিমালয়ে বরাফগলে পানি প্রবাহিত হওয়া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images (8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200" y="1524000"/>
            <a:ext cx="3200400" cy="3429000"/>
          </a:xfrm>
          <a:prstGeom prst="rect">
            <a:avLst/>
          </a:prstGeom>
        </p:spPr>
      </p:pic>
      <p:pic>
        <p:nvPicPr>
          <p:cNvPr id="23" name="Picture 22" descr="28693473_630461540619227_1738600578_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53000" y="1543050"/>
            <a:ext cx="2590800" cy="35623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52600" y="5105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বঙ্গোপসাগরে তীব্র জোয়া-ভাটা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5334000" cy="3429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743200" y="5410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ভূমি কম্প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  <p:bldP spid="5" grpId="0"/>
      <p:bldP spid="5" grpId="1"/>
      <p:bldP spid="10" grpId="0"/>
      <p:bldP spid="10" grpId="1"/>
      <p:bldP spid="12" grpId="0"/>
      <p:bldP spid="12" grpId="1"/>
      <p:bldP spid="16" grpId="0"/>
      <p:bldP spid="16" grpId="1"/>
      <p:bldP spid="18" grpId="0"/>
      <p:bldP spid="18" grpId="1"/>
      <p:bldP spid="20" grpId="0"/>
      <p:bldP spid="20" grpId="1"/>
      <p:bldP spid="24" grpId="0"/>
      <p:bldP spid="24" grpId="1"/>
      <p:bldP spid="27" grpId="0"/>
      <p:bldP spid="2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>
          <a:solidFill>
            <a:srgbClr val="92D05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>
          <a:defRPr sz="36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379</Words>
  <Application>Microsoft Office PowerPoint</Application>
  <PresentationFormat>On-screen Show (4:3)</PresentationFormat>
  <Paragraphs>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86</cp:revision>
  <dcterms:created xsi:type="dcterms:W3CDTF">2006-08-16T00:00:00Z</dcterms:created>
  <dcterms:modified xsi:type="dcterms:W3CDTF">2020-05-29T09:55:29Z</dcterms:modified>
</cp:coreProperties>
</file>