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6" r:id="rId4"/>
    <p:sldId id="257" r:id="rId5"/>
    <p:sldId id="268" r:id="rId6"/>
    <p:sldId id="262" r:id="rId7"/>
    <p:sldId id="297" r:id="rId8"/>
    <p:sldId id="282" r:id="rId9"/>
    <p:sldId id="298" r:id="rId10"/>
    <p:sldId id="294" r:id="rId11"/>
    <p:sldId id="301" r:id="rId12"/>
    <p:sldId id="299" r:id="rId13"/>
    <p:sldId id="300" r:id="rId14"/>
    <p:sldId id="295" r:id="rId15"/>
    <p:sldId id="296" r:id="rId16"/>
    <p:sldId id="273" r:id="rId17"/>
    <p:sldId id="27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8" autoAdjust="0"/>
  </p:normalViewPr>
  <p:slideViewPr>
    <p:cSldViewPr>
      <p:cViewPr>
        <p:scale>
          <a:sx n="66" d="100"/>
          <a:sy n="6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ওর্য়াম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স্পেওয়্যার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ক্রাইমওয়্যার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236568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165080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093591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2142976" y="347503"/>
              </a:lnTo>
              <a:lnTo>
                <a:pt x="2142976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1950615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879127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1950615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2142976" y="0"/>
              </a:moveTo>
              <a:lnTo>
                <a:pt x="2142976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16919" y="76971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11735" y="262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4345" y="294656"/>
        <a:ext cx="1688124" cy="1048153"/>
      </dsp:txXfrm>
    </dsp:sp>
    <dsp:sp modelId="{87AD215E-C94B-4822-993F-788BCED5943F}">
      <dsp:nvSpPr>
        <dsp:cNvPr id="0" name=""/>
        <dsp:cNvSpPr/>
      </dsp:nvSpPr>
      <dsp:spPr>
        <a:xfrm>
          <a:off x="1073943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268759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1369" y="1917960"/>
        <a:ext cx="1688124" cy="1048153"/>
      </dsp:txXfrm>
    </dsp:sp>
    <dsp:sp modelId="{824D3121-453F-4CD5-AB92-0010C36268BD}">
      <dsp:nvSpPr>
        <dsp:cNvPr id="0" name=""/>
        <dsp:cNvSpPr/>
      </dsp:nvSpPr>
      <dsp:spPr>
        <a:xfrm>
          <a:off x="2455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97271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1" y="3541265"/>
        <a:ext cx="1688124" cy="1048153"/>
      </dsp:txXfrm>
    </dsp:sp>
    <dsp:sp modelId="{75FD6469-5B47-4D21-8278-EA37BF952A6B}">
      <dsp:nvSpPr>
        <dsp:cNvPr id="0" name=""/>
        <dsp:cNvSpPr/>
      </dsp:nvSpPr>
      <dsp:spPr>
        <a:xfrm>
          <a:off x="2145431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40247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857" y="3541265"/>
        <a:ext cx="1688124" cy="1048153"/>
      </dsp:txXfrm>
    </dsp:sp>
    <dsp:sp modelId="{F8F67073-FA10-429F-B345-115ABEC1FFF7}">
      <dsp:nvSpPr>
        <dsp:cNvPr id="0" name=""/>
        <dsp:cNvSpPr/>
      </dsp:nvSpPr>
      <dsp:spPr>
        <a:xfrm>
          <a:off x="5359896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54712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7322" y="1917960"/>
        <a:ext cx="1688124" cy="1048153"/>
      </dsp:txXfrm>
    </dsp:sp>
    <dsp:sp modelId="{BA494D45-5F9C-4039-B82A-6F1BB7AAB408}">
      <dsp:nvSpPr>
        <dsp:cNvPr id="0" name=""/>
        <dsp:cNvSpPr/>
      </dsp:nvSpPr>
      <dsp:spPr>
        <a:xfrm>
          <a:off x="4288408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483224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5834" y="3541265"/>
        <a:ext cx="1688124" cy="1048153"/>
      </dsp:txXfrm>
    </dsp:sp>
    <dsp:sp modelId="{1061B37A-576C-4921-BDE9-22D00E064557}">
      <dsp:nvSpPr>
        <dsp:cNvPr id="0" name=""/>
        <dsp:cNvSpPr/>
      </dsp:nvSpPr>
      <dsp:spPr>
        <a:xfrm>
          <a:off x="6431384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626200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8810" y="3541265"/>
        <a:ext cx="1688124" cy="104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180910" y="3058541"/>
          <a:ext cx="2096378" cy="2096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7917" y="3365548"/>
        <a:ext cx="1482364" cy="1482364"/>
      </dsp:txXfrm>
    </dsp:sp>
    <dsp:sp modelId="{12D404B4-8992-4DC2-9CD4-B280B604157F}">
      <dsp:nvSpPr>
        <dsp:cNvPr id="0" name=""/>
        <dsp:cNvSpPr/>
      </dsp:nvSpPr>
      <dsp:spPr>
        <a:xfrm rot="10800000">
          <a:off x="736036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303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87" y="3554128"/>
        <a:ext cx="1398696" cy="1105203"/>
      </dsp:txXfrm>
    </dsp:sp>
    <dsp:sp modelId="{338B0025-9F36-48CA-8692-736021E93B6C}">
      <dsp:nvSpPr>
        <dsp:cNvPr id="0" name=""/>
        <dsp:cNvSpPr/>
      </dsp:nvSpPr>
      <dsp:spPr>
        <a:xfrm rot="12600000">
          <a:off x="1049250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470285" y="177321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669" y="1807596"/>
        <a:ext cx="1398696" cy="1105203"/>
      </dsp:txXfrm>
    </dsp:sp>
    <dsp:sp modelId="{58502DF7-5730-4574-AD31-2F351C2425C8}">
      <dsp:nvSpPr>
        <dsp:cNvPr id="0" name=""/>
        <dsp:cNvSpPr/>
      </dsp:nvSpPr>
      <dsp:spPr>
        <a:xfrm rot="14400000">
          <a:off x="190496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748835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219" y="529046"/>
        <a:ext cx="1398696" cy="1105203"/>
      </dsp:txXfrm>
    </dsp:sp>
    <dsp:sp modelId="{E14E4F4D-1C64-4366-88AE-2B0D69FF7DB4}">
      <dsp:nvSpPr>
        <dsp:cNvPr id="0" name=""/>
        <dsp:cNvSpPr/>
      </dsp:nvSpPr>
      <dsp:spPr>
        <a:xfrm rot="16200000">
          <a:off x="3073896" y="1470135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495367" y="26680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ওর্য়াম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9751" y="61064"/>
        <a:ext cx="1398696" cy="1105203"/>
      </dsp:txXfrm>
    </dsp:sp>
    <dsp:sp modelId="{CE8216D7-435F-41D5-86EB-0B9FF6D351B8}">
      <dsp:nvSpPr>
        <dsp:cNvPr id="0" name=""/>
        <dsp:cNvSpPr/>
      </dsp:nvSpPr>
      <dsp:spPr>
        <a:xfrm rot="18000000">
          <a:off x="424282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241899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স্পেওয়্যার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6283" y="529046"/>
        <a:ext cx="1398696" cy="1105203"/>
      </dsp:txXfrm>
    </dsp:sp>
    <dsp:sp modelId="{753C4603-296A-484B-BA3A-9B054686D030}">
      <dsp:nvSpPr>
        <dsp:cNvPr id="0" name=""/>
        <dsp:cNvSpPr/>
      </dsp:nvSpPr>
      <dsp:spPr>
        <a:xfrm rot="19800000">
          <a:off x="5098543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6431161" y="1773212"/>
          <a:ext cx="1646040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ক্রাইমওয়্যার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5545" y="1807596"/>
        <a:ext cx="1577272" cy="1105203"/>
      </dsp:txXfrm>
    </dsp:sp>
    <dsp:sp modelId="{CA0D9EAA-0325-439B-8680-8664A89236A0}">
      <dsp:nvSpPr>
        <dsp:cNvPr id="0" name=""/>
        <dsp:cNvSpPr/>
      </dsp:nvSpPr>
      <dsp:spPr>
        <a:xfrm>
          <a:off x="5411757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6988431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2815" y="3554128"/>
        <a:ext cx="1398696" cy="110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কম্পউটারে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2.bp.blogspot.com/_u7otytX-Cwg/TPZVJEQ6WwI/AAAAAAAAANw/F5PRrPFVVH4/s1600/malicious+softw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609600"/>
            <a:ext cx="7173688" cy="5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473337">
            <a:off x="4414156" y="2140027"/>
            <a:ext cx="3200400" cy="123110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4850167"/>
              </p:ext>
            </p:extLst>
          </p:nvPr>
        </p:nvGraphicFramePr>
        <p:xfrm>
          <a:off x="4572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169921"/>
            <a:ext cx="8229600" cy="32308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83" y="5161746"/>
            <a:ext cx="3767514" cy="8772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সংরক্ষিত 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787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8787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3" y="4800600"/>
            <a:ext cx="8458200" cy="995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হবে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virus-remo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98230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ctechcrunch2011.files.wordpress.com/2011/03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695450" cy="170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2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BD" sz="20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lang="en-US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bn-BD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pervinakta</a:t>
            </a:r>
            <a:r>
              <a:rPr lang="bn-BD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bn-BD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01735275175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219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845916"/>
            <a:ext cx="1338072" cy="162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81280"/>
            <a:ext cx="2514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621966"/>
            <a:ext cx="95250" cy="4397834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733800"/>
            <a:ext cx="5029200" cy="205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058" name="Picture 2" descr="http://www.pindigit.com/wp-content/uploads/2012/02/Remove-Malicious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4845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z="1100" smtClean="0"/>
              <a:pPr>
                <a:defRPr/>
              </a:pPr>
              <a:t>5/29/2020</a:t>
            </a:fld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1100" smtClean="0"/>
              <a:pPr>
                <a:defRPr/>
              </a:pPr>
              <a:t>3</a:t>
            </a:fld>
            <a:endParaRPr lang="en-US" sz="1100"/>
          </a:p>
        </p:txBody>
      </p:sp>
      <p:sp>
        <p:nvSpPr>
          <p:cNvPr id="7" name="Right Arrow 6"/>
          <p:cNvSpPr/>
          <p:nvPr/>
        </p:nvSpPr>
        <p:spPr bwMode="auto">
          <a:xfrm>
            <a:off x="1600200" y="4648200"/>
            <a:ext cx="6705600" cy="1066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86094"/>
              </p:ext>
            </p:extLst>
          </p:nvPr>
        </p:nvGraphicFramePr>
        <p:xfrm>
          <a:off x="3124200" y="1905000"/>
          <a:ext cx="3276600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276600" cy="2764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447800"/>
            <a:ext cx="8305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http://www.articlesweb.org/blog/wp-content/uploads/2011/10/spyware-and-malw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90800"/>
            <a:ext cx="42672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3505200" y="1447800"/>
            <a:ext cx="51054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32004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হল কিছু প্রোগ্রামের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করতে হবে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44827751"/>
              </p:ext>
            </p:extLst>
          </p:nvPr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 হলো ভালো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টওয়্যারের ঠিক বিপরীত কাজ করা।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সফটওয়্যারকে ম্যালওয়্যার বলে।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02588"/>
            <a:ext cx="3886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00931"/>
            <a:chOff x="1295400" y="1047448"/>
            <a:chExt cx="6477000" cy="4400931"/>
          </a:xfrm>
        </p:grpSpPr>
        <p:sp>
          <p:nvSpPr>
            <p:cNvPr id="6" name="Rectangle 5"/>
            <p:cNvSpPr/>
            <p:nvPr/>
          </p:nvSpPr>
          <p:spPr>
            <a:xfrm>
              <a:off x="1295400" y="4857448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 সফটওয়্যারের কাজে বিঘ্ন ঘটায়।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231700"/>
            <a:chOff x="914400" y="2027695"/>
            <a:chExt cx="6629400" cy="4231700"/>
          </a:xfrm>
        </p:grpSpPr>
        <p:sp>
          <p:nvSpPr>
            <p:cNvPr id="13" name="Rectangle 12"/>
            <p:cNvSpPr/>
            <p:nvPr/>
          </p:nvSpPr>
          <p:spPr>
            <a:xfrm>
              <a:off x="914400" y="5654614"/>
              <a:ext cx="66294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কার্যক্ষমতাকে নষ্ট করতে পারে।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792648"/>
            <a:chOff x="838200" y="1905000"/>
            <a:chExt cx="7010400" cy="4792648"/>
          </a:xfrm>
        </p:grpSpPr>
        <p:sp>
          <p:nvSpPr>
            <p:cNvPr id="16" name="Rectangle 15"/>
            <p:cNvSpPr/>
            <p:nvPr/>
          </p:nvSpPr>
          <p:spPr>
            <a:xfrm>
              <a:off x="838200" y="5608119"/>
              <a:ext cx="70104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162102"/>
            <a:chOff x="3200400" y="2443430"/>
            <a:chExt cx="6629400" cy="4162102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162102"/>
              <a:chOff x="990600" y="1905000"/>
              <a:chExt cx="6629400" cy="41621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462321"/>
                <a:ext cx="6629400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কম্পিউটারের গতি কমিয়ে দিতে পারে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486</Words>
  <Application>Microsoft Office PowerPoint</Application>
  <PresentationFormat>On-screen Show (4:3)</PresentationFormat>
  <Paragraphs>157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সফটওয়্যার কী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FH</cp:lastModifiedBy>
  <cp:revision>361</cp:revision>
  <dcterms:created xsi:type="dcterms:W3CDTF">2014-05-10T11:53:28Z</dcterms:created>
  <dcterms:modified xsi:type="dcterms:W3CDTF">2020-05-29T17:19:33Z</dcterms:modified>
</cp:coreProperties>
</file>