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3" r:id="rId7"/>
    <p:sldId id="258" r:id="rId8"/>
    <p:sldId id="262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87601" autoAdjust="0"/>
  </p:normalViewPr>
  <p:slideViewPr>
    <p:cSldViewPr snapToGrid="0">
      <p:cViewPr varScale="1">
        <p:scale>
          <a:sx n="55" d="100"/>
          <a:sy n="55" d="100"/>
        </p:scale>
        <p:origin x="2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3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8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6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3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5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DC1F-25D9-4B87-AE81-7308772E5EEF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4889-D355-4BB6-9AAE-52292266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400833"/>
            <a:ext cx="10584873" cy="60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4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98" y="0"/>
            <a:ext cx="10524257" cy="67651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739" y="900134"/>
            <a:ext cx="6692397" cy="30520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ভুল  শুদ্ধ কর |</a:t>
            </a:r>
          </a:p>
          <a:p>
            <a:pPr algn="ctr"/>
            <a:r>
              <a:rPr lang="bn-IN" sz="3200" dirty="0" smtClean="0"/>
              <a:t>সহীহ থাকলে সহীহ লেখবে ,</a:t>
            </a:r>
          </a:p>
          <a:p>
            <a:pPr algn="ctr"/>
            <a:r>
              <a:rPr lang="bn-IN" sz="4000" dirty="0" smtClean="0"/>
              <a:t>ভুল থাকলে ,ভুল লেখবে ও শুদ্ধ করে দিবে |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9190" y="-322241"/>
            <a:ext cx="12192000" cy="4469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75543" y="-276685"/>
            <a:ext cx="156882" cy="734209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47918" y="6857999"/>
            <a:ext cx="118872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689" y="-304800"/>
            <a:ext cx="151097" cy="696883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3" y="3799813"/>
            <a:ext cx="4999616" cy="26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83" y="699248"/>
            <a:ext cx="10663517" cy="61587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1506071"/>
            <a:ext cx="2138082" cy="375172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ফাকা </a:t>
            </a:r>
          </a:p>
          <a:p>
            <a:pPr algn="ctr"/>
            <a:r>
              <a:rPr lang="bn-IN" sz="4400" dirty="0" smtClean="0"/>
              <a:t>স্থান </a:t>
            </a:r>
          </a:p>
          <a:p>
            <a:pPr algn="ctr"/>
            <a:r>
              <a:rPr lang="bn-IN" sz="4400" dirty="0" smtClean="0"/>
              <a:t>পুরুন কর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8409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08224" y="443753"/>
            <a:ext cx="183776" cy="64142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63871"/>
            <a:ext cx="12035118" cy="941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484094"/>
            <a:ext cx="188259" cy="63739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215153"/>
            <a:ext cx="10404764" cy="66428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936673" y="4710545"/>
            <a:ext cx="5082988" cy="205047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বাড়িতে পড়বে ও অনুবাদ লেখে আনবে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167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4016" y="637307"/>
            <a:ext cx="10461402" cy="60544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26474" y="2092036"/>
            <a:ext cx="10681854" cy="4403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chemeClr val="tx1"/>
                </a:solidFill>
              </a:rPr>
              <a:t>ধন্যবাদ</a:t>
            </a:r>
            <a:r>
              <a:rPr lang="bn-IN" sz="8800" dirty="0" smtClean="0"/>
              <a:t> </a:t>
            </a:r>
            <a:r>
              <a:rPr lang="bn-IN" sz="8800" strike="sngStrike" dirty="0" smtClean="0"/>
              <a:t> </a:t>
            </a:r>
            <a:endParaRPr lang="en-US" sz="8800" strike="sngStrike" dirty="0"/>
          </a:p>
        </p:txBody>
      </p:sp>
    </p:spTree>
    <p:extLst>
      <p:ext uri="{BB962C8B-B14F-4D97-AF65-F5344CB8AC3E}">
        <p14:creationId xmlns:p14="http://schemas.microsoft.com/office/powerpoint/2010/main" val="93715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87625" y="3051806"/>
            <a:ext cx="3519814" cy="3552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87625" y="3407080"/>
            <a:ext cx="279088" cy="27807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8351" y="3407080"/>
            <a:ext cx="279088" cy="27807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6713" y="5975727"/>
            <a:ext cx="3061846" cy="2121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9" y="450937"/>
            <a:ext cx="10146082" cy="59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0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128338" y="144378"/>
            <a:ext cx="12320337" cy="18769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/>
              <a:t>পাঠ পরিচিতি </a:t>
            </a:r>
            <a:endParaRPr lang="en-US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69" y="2021304"/>
            <a:ext cx="3737811" cy="4934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304"/>
            <a:ext cx="4283242" cy="4934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3" y="2021304"/>
            <a:ext cx="4170946" cy="4934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52610" y="2021304"/>
            <a:ext cx="545431" cy="4934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83242" y="6593305"/>
            <a:ext cx="3737811" cy="362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83242" y="2021304"/>
            <a:ext cx="208547" cy="4572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" y="1331494"/>
            <a:ext cx="11213432" cy="68178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5431" y="128336"/>
            <a:ext cx="11213431" cy="120315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/>
              <a:t>আজকের পাঠ 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15" y="1331494"/>
            <a:ext cx="6464969" cy="21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4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43" y="1180382"/>
            <a:ext cx="12352421" cy="6978315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4" name="Flowchart: Data 3"/>
          <p:cNvSpPr/>
          <p:nvPr/>
        </p:nvSpPr>
        <p:spPr>
          <a:xfrm rot="20981073">
            <a:off x="4745178" y="3805262"/>
            <a:ext cx="1143846" cy="686754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20948582">
            <a:off x="4179441" y="3966676"/>
            <a:ext cx="685647" cy="628593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5144632">
            <a:off x="6138238" y="3696404"/>
            <a:ext cx="948372" cy="546171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5400000">
            <a:off x="6945700" y="3614263"/>
            <a:ext cx="914428" cy="1034808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20948582">
            <a:off x="5750558" y="3620431"/>
            <a:ext cx="685647" cy="718097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9"/>
          <p:cNvSpPr/>
          <p:nvPr/>
        </p:nvSpPr>
        <p:spPr>
          <a:xfrm rot="5400000">
            <a:off x="7891900" y="3966676"/>
            <a:ext cx="746489" cy="628593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ata 10"/>
          <p:cNvSpPr/>
          <p:nvPr/>
        </p:nvSpPr>
        <p:spPr>
          <a:xfrm rot="21323419">
            <a:off x="3911511" y="4052817"/>
            <a:ext cx="323809" cy="604689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/>
          <p:cNvSpPr/>
          <p:nvPr/>
        </p:nvSpPr>
        <p:spPr>
          <a:xfrm rot="15386999">
            <a:off x="8221756" y="4168297"/>
            <a:ext cx="863106" cy="415230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 rot="16200000">
            <a:off x="6919949" y="4872128"/>
            <a:ext cx="1030899" cy="1030899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16200000">
            <a:off x="4819223" y="5044449"/>
            <a:ext cx="1030899" cy="1030899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/>
        </p:nvSpPr>
        <p:spPr>
          <a:xfrm rot="16200000">
            <a:off x="5879259" y="5032815"/>
            <a:ext cx="1030899" cy="1030899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 rot="16200000">
            <a:off x="7699004" y="5169710"/>
            <a:ext cx="1030899" cy="614128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 rot="16200000">
            <a:off x="3971203" y="5196382"/>
            <a:ext cx="1030899" cy="614128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/>
        </p:nvSpPr>
        <p:spPr>
          <a:xfrm rot="16200000">
            <a:off x="3419217" y="5334864"/>
            <a:ext cx="1030899" cy="614128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 rot="16200000">
            <a:off x="8342270" y="5312459"/>
            <a:ext cx="1030899" cy="614128"/>
          </a:xfrm>
          <a:prstGeom prst="mo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6885510" y="2523204"/>
            <a:ext cx="794774" cy="35929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5298141" y="3072260"/>
            <a:ext cx="390923" cy="733258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7073153" y="3272839"/>
            <a:ext cx="362245" cy="435560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/>
          <p:cNvSpPr/>
          <p:nvPr/>
        </p:nvSpPr>
        <p:spPr>
          <a:xfrm rot="10800000">
            <a:off x="5205876" y="2526637"/>
            <a:ext cx="575450" cy="601198"/>
          </a:xfrm>
          <a:prstGeom prst="hea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ata 25"/>
          <p:cNvSpPr/>
          <p:nvPr/>
        </p:nvSpPr>
        <p:spPr>
          <a:xfrm rot="13215744">
            <a:off x="559660" y="3494023"/>
            <a:ext cx="1233724" cy="863849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3" y="513566"/>
            <a:ext cx="10045873" cy="57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3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847445" y="343585"/>
            <a:ext cx="5580529" cy="10932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অনুবাদ</a:t>
            </a:r>
            <a:r>
              <a:rPr lang="bn-IN" strike="sngStrike" dirty="0" smtClean="0"/>
              <a:t> </a:t>
            </a:r>
            <a:r>
              <a:rPr lang="bn-IN" dirty="0" smtClean="0"/>
              <a:t> </a:t>
            </a:r>
            <a:r>
              <a:rPr lang="bn-IN" sz="6600" dirty="0" smtClean="0"/>
              <a:t>কর </a:t>
            </a:r>
            <a:endParaRPr lang="en-US" sz="6600" dirty="0"/>
          </a:p>
        </p:txBody>
      </p:sp>
      <p:sp>
        <p:nvSpPr>
          <p:cNvPr id="5" name="Oval 4"/>
          <p:cNvSpPr/>
          <p:nvPr/>
        </p:nvSpPr>
        <p:spPr>
          <a:xfrm rot="10800000" flipH="1" flipV="1">
            <a:off x="531228" y="370479"/>
            <a:ext cx="4257341" cy="112011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একক কাজ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0" y="1544383"/>
            <a:ext cx="11448576" cy="2409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7" y="4007223"/>
            <a:ext cx="11448789" cy="2092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69" y="1490596"/>
            <a:ext cx="2499738" cy="46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0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" y="2154476"/>
            <a:ext cx="10897644" cy="3707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57" y="596506"/>
            <a:ext cx="2353235" cy="572844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43399" y="1346238"/>
            <a:ext cx="4316507" cy="103542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অনুবাদ লিখ  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882343" y="1200974"/>
            <a:ext cx="4746812" cy="10987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দলগত কাজ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1350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607" y="209271"/>
            <a:ext cx="9785777" cy="628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লিখ |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08" y="988152"/>
            <a:ext cx="10449655" cy="58907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86606" y="209271"/>
            <a:ext cx="4168046" cy="69924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প্রশ্ন গুলো লিখ 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00" y="209271"/>
            <a:ext cx="6200384" cy="77141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বাড়ি থেকে  উত্তর লিখে আনবে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07" y="1895299"/>
            <a:ext cx="2747055" cy="33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58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52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50</cp:revision>
  <dcterms:created xsi:type="dcterms:W3CDTF">2018-04-17T04:46:49Z</dcterms:created>
  <dcterms:modified xsi:type="dcterms:W3CDTF">2020-05-29T17:30:53Z</dcterms:modified>
</cp:coreProperties>
</file>