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54" r:id="rId2"/>
    <p:sldMasterId id="2147483972" r:id="rId3"/>
    <p:sldMasterId id="2147483990" r:id="rId4"/>
    <p:sldMasterId id="2147484044" r:id="rId5"/>
  </p:sldMasterIdLst>
  <p:sldIdLst>
    <p:sldId id="256" r:id="rId6"/>
    <p:sldId id="258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DBBB"/>
    <a:srgbClr val="09C2ED"/>
    <a:srgbClr val="008000"/>
    <a:srgbClr val="1B3049"/>
    <a:srgbClr val="AD7F9A"/>
    <a:srgbClr val="82E3FA"/>
    <a:srgbClr val="966080"/>
    <a:srgbClr val="925F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84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2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3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99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3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3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8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95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4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39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6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34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3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3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5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1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2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5169588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3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9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711620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300154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3" y="3022678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8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9" y="3022678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4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2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3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4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4" y="439404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68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46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8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4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5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36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5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5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35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05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13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32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6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3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4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169590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16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2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1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5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2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34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2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300156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86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3022680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0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0" y="3022680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0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62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2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15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6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4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5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88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5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5" y="4394048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42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79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80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8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4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9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753238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7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7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2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4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37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5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33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95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7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0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5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6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169592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60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52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7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70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4711624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5300158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64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82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2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82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1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1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90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8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6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7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54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3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8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7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30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4" y="753232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5" y="753234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4876800"/>
            <a:ext cx="7391400" cy="1371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everybody</a:t>
            </a:r>
            <a:endParaRPr kumimoji="0" lang="en-US" sz="8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6477000" cy="12954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0326" t="40727" r="41865" b="17708"/>
          <a:stretch>
            <a:fillRect/>
          </a:stretch>
        </p:blipFill>
        <p:spPr bwMode="auto">
          <a:xfrm>
            <a:off x="2438400" y="0"/>
            <a:ext cx="3886200" cy="5867400"/>
          </a:xfrm>
          <a:prstGeom prst="rect">
            <a:avLst/>
          </a:prstGeom>
          <a:noFill/>
          <a:ln w="9525">
            <a:solidFill>
              <a:srgbClr val="82E3FA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3581400"/>
            <a:ext cx="914400" cy="533400"/>
          </a:xfrm>
          <a:prstGeom prst="rect">
            <a:avLst/>
          </a:prstGeom>
          <a:solidFill>
            <a:srgbClr val="82E3FA"/>
          </a:solidFill>
          <a:ln>
            <a:solidFill>
              <a:srgbClr val="09C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733800"/>
            <a:ext cx="1295400" cy="533400"/>
          </a:xfrm>
          <a:prstGeom prst="rect">
            <a:avLst/>
          </a:prstGeom>
          <a:solidFill>
            <a:srgbClr val="AD7F9A"/>
          </a:solidFill>
          <a:ln>
            <a:solidFill>
              <a:srgbClr val="96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0" y="2590800"/>
            <a:ext cx="2438400" cy="2133600"/>
          </a:xfrm>
          <a:prstGeom prst="wedgeEllipseCallout">
            <a:avLst>
              <a:gd name="adj1" fmla="val 76749"/>
              <a:gd name="adj2" fmla="val -97215"/>
            </a:avLst>
          </a:prstGeom>
          <a:solidFill>
            <a:srgbClr val="09C2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Where are you going , Jessica?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324600" y="2667000"/>
            <a:ext cx="2819400" cy="2362200"/>
          </a:xfrm>
          <a:prstGeom prst="wedgeEllipseCallout">
            <a:avLst>
              <a:gd name="adj1" fmla="val -84946"/>
              <a:gd name="adj2" fmla="val -96569"/>
            </a:avLst>
          </a:prstGeom>
          <a:solidFill>
            <a:srgbClr val="AD7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31DBBB"/>
                </a:solidFill>
                <a:latin typeface="Times New Roman" pitchFamily="18" charset="0"/>
                <a:cs typeface="Times New Roman" pitchFamily="18" charset="0"/>
              </a:rPr>
              <a:t>I’m going to </a:t>
            </a:r>
            <a:r>
              <a:rPr lang="en-US" sz="2400" dirty="0" err="1" smtClean="0">
                <a:solidFill>
                  <a:srgbClr val="31DBBB"/>
                </a:solidFill>
                <a:latin typeface="Times New Roman" pitchFamily="18" charset="0"/>
                <a:cs typeface="Times New Roman" pitchFamily="18" charset="0"/>
              </a:rPr>
              <a:t>Chattogram</a:t>
            </a:r>
            <a:r>
              <a:rPr lang="en-US" sz="2400" dirty="0" smtClean="0">
                <a:solidFill>
                  <a:srgbClr val="31DBBB"/>
                </a:solidFill>
                <a:latin typeface="Times New Roman" pitchFamily="18" charset="0"/>
                <a:cs typeface="Times New Roman" pitchFamily="18" charset="0"/>
              </a:rPr>
              <a:t>. I’m on holiday with my father.</a:t>
            </a:r>
            <a:endParaRPr lang="en-US" sz="2000" dirty="0">
              <a:solidFill>
                <a:srgbClr val="31DB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0326" t="40727" r="41865" b="17708"/>
          <a:stretch>
            <a:fillRect/>
          </a:stretch>
        </p:blipFill>
        <p:spPr bwMode="auto">
          <a:xfrm>
            <a:off x="2438400" y="0"/>
            <a:ext cx="3886200" cy="5867400"/>
          </a:xfrm>
          <a:prstGeom prst="rect">
            <a:avLst/>
          </a:prstGeom>
          <a:noFill/>
          <a:ln w="9525">
            <a:solidFill>
              <a:srgbClr val="82E3FA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3581400"/>
            <a:ext cx="914400" cy="533400"/>
          </a:xfrm>
          <a:prstGeom prst="rect">
            <a:avLst/>
          </a:prstGeom>
          <a:solidFill>
            <a:srgbClr val="82E3FA"/>
          </a:solidFill>
          <a:ln>
            <a:solidFill>
              <a:srgbClr val="09C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733800"/>
            <a:ext cx="1295400" cy="533400"/>
          </a:xfrm>
          <a:prstGeom prst="rect">
            <a:avLst/>
          </a:prstGeom>
          <a:solidFill>
            <a:srgbClr val="AD7F9A"/>
          </a:solidFill>
          <a:ln>
            <a:solidFill>
              <a:srgbClr val="96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0" y="2590800"/>
            <a:ext cx="2438400" cy="2133600"/>
          </a:xfrm>
          <a:prstGeom prst="wedgeEllipseCallout">
            <a:avLst>
              <a:gd name="adj1" fmla="val 76749"/>
              <a:gd name="adj2" fmla="val -97215"/>
            </a:avLst>
          </a:prstGeom>
          <a:solidFill>
            <a:srgbClr val="09C2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Really ? Where are you from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324600" y="2667000"/>
            <a:ext cx="2819400" cy="2362200"/>
          </a:xfrm>
          <a:prstGeom prst="wedgeEllipseCallout">
            <a:avLst>
              <a:gd name="adj1" fmla="val -84946"/>
              <a:gd name="adj2" fmla="val -96569"/>
            </a:avLst>
          </a:prstGeom>
          <a:solidFill>
            <a:srgbClr val="AD7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I’m from the United Kingdom. Are you from Dhaka?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0326" t="40727" r="41865" b="17708"/>
          <a:stretch>
            <a:fillRect/>
          </a:stretch>
        </p:blipFill>
        <p:spPr bwMode="auto">
          <a:xfrm>
            <a:off x="2438400" y="0"/>
            <a:ext cx="3886200" cy="5867400"/>
          </a:xfrm>
          <a:prstGeom prst="rect">
            <a:avLst/>
          </a:prstGeom>
          <a:noFill/>
          <a:ln w="9525">
            <a:solidFill>
              <a:srgbClr val="82E3FA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3581400"/>
            <a:ext cx="914400" cy="533400"/>
          </a:xfrm>
          <a:prstGeom prst="rect">
            <a:avLst/>
          </a:prstGeom>
          <a:solidFill>
            <a:srgbClr val="82E3FA"/>
          </a:solidFill>
          <a:ln>
            <a:solidFill>
              <a:srgbClr val="09C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733800"/>
            <a:ext cx="1295400" cy="533400"/>
          </a:xfrm>
          <a:prstGeom prst="rect">
            <a:avLst/>
          </a:prstGeom>
          <a:solidFill>
            <a:srgbClr val="AD7F9A"/>
          </a:solidFill>
          <a:ln>
            <a:solidFill>
              <a:srgbClr val="96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0" y="2133600"/>
            <a:ext cx="2438400" cy="3657600"/>
          </a:xfrm>
          <a:prstGeom prst="wedgeEllipseCallout">
            <a:avLst>
              <a:gd name="adj1" fmla="val 76749"/>
              <a:gd name="adj2" fmla="val -60711"/>
            </a:avLst>
          </a:prstGeom>
          <a:solidFill>
            <a:srgbClr val="09C2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No, I’m from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That’s where we’re going. Our train is leaving in 10 minutes.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324600" y="2667000"/>
            <a:ext cx="2819400" cy="2362200"/>
          </a:xfrm>
          <a:prstGeom prst="wedgeEllipseCallout">
            <a:avLst>
              <a:gd name="adj1" fmla="val -84946"/>
              <a:gd name="adj2" fmla="val -96569"/>
            </a:avLst>
          </a:prstGeom>
          <a:solidFill>
            <a:srgbClr val="AD7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Have a good journey 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0326" t="40727" r="41865" b="17708"/>
          <a:stretch>
            <a:fillRect/>
          </a:stretch>
        </p:blipFill>
        <p:spPr bwMode="auto">
          <a:xfrm>
            <a:off x="2438400" y="0"/>
            <a:ext cx="3886200" cy="5867400"/>
          </a:xfrm>
          <a:prstGeom prst="rect">
            <a:avLst/>
          </a:prstGeom>
          <a:noFill/>
          <a:ln w="9525">
            <a:solidFill>
              <a:srgbClr val="82E3FA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3581400"/>
            <a:ext cx="914400" cy="533400"/>
          </a:xfrm>
          <a:prstGeom prst="rect">
            <a:avLst/>
          </a:prstGeom>
          <a:solidFill>
            <a:srgbClr val="82E3FA"/>
          </a:solidFill>
          <a:ln>
            <a:solidFill>
              <a:srgbClr val="09C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733800"/>
            <a:ext cx="1295400" cy="533400"/>
          </a:xfrm>
          <a:prstGeom prst="rect">
            <a:avLst/>
          </a:prstGeom>
          <a:solidFill>
            <a:srgbClr val="AD7F9A"/>
          </a:solidFill>
          <a:ln>
            <a:solidFill>
              <a:srgbClr val="96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0" y="2438400"/>
            <a:ext cx="2514600" cy="2971800"/>
          </a:xfrm>
          <a:prstGeom prst="wedgeEllipseCallout">
            <a:avLst>
              <a:gd name="adj1" fmla="val 71155"/>
              <a:gd name="adj2" fmla="val -73019"/>
            </a:avLst>
          </a:prstGeom>
          <a:solidFill>
            <a:srgbClr val="09C2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you. Nice meeting you , Jessica. Have fun 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Chattogram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324600" y="2667000"/>
            <a:ext cx="2819400" cy="2362200"/>
          </a:xfrm>
          <a:prstGeom prst="wedgeEllipseCallout">
            <a:avLst>
              <a:gd name="adj1" fmla="val -84946"/>
              <a:gd name="adj2" fmla="val -96569"/>
            </a:avLst>
          </a:prstGeom>
          <a:solidFill>
            <a:srgbClr val="AD7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Thanks. Nice meeting you, too,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12" t="30208" r="46706" b="41667"/>
          <a:stretch>
            <a:fillRect/>
          </a:stretch>
        </p:blipFill>
        <p:spPr bwMode="auto">
          <a:xfrm>
            <a:off x="0" y="16764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09800" y="457200"/>
            <a:ext cx="38862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"/>
          <a:ext cx="9144000" cy="58673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257800"/>
                <a:gridCol w="3886200"/>
              </a:tblGrid>
              <a:tr h="2144516">
                <a:tc gridSpan="2">
                  <a:txBody>
                    <a:bodyPr/>
                    <a:lstStyle/>
                    <a:p>
                      <a:r>
                        <a:rPr lang="en-US" sz="3600" baseline="0" dirty="0" smtClean="0"/>
                        <a:t>              </a:t>
                      </a:r>
                    </a:p>
                    <a:p>
                      <a:r>
                        <a:rPr lang="en-US" sz="3600" baseline="0" dirty="0" smtClean="0"/>
                        <a:t>                </a:t>
                      </a:r>
                      <a:r>
                        <a:rPr lang="en-US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Language Focus</a:t>
                      </a:r>
                      <a:endParaRPr lang="en-US" sz="320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7295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 the beginning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the conversation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 Hello !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 Hi !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May</a:t>
                      </a:r>
                      <a:r>
                        <a:rPr lang="en-US" sz="240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introduce myself 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240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Excuse me ?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74992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 the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end of the conversation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Nice meeting you.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See</a:t>
                      </a: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you.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See you later/again.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Bye.</a:t>
                      </a:r>
                      <a:endParaRPr lang="en-US" sz="2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81000"/>
            <a:ext cx="46482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828800"/>
            <a:ext cx="7391400" cy="1981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31DBBB"/>
                </a:solidFill>
                <a:latin typeface="Times New Roman" pitchFamily="18" charset="0"/>
                <a:cs typeface="Times New Roman" pitchFamily="18" charset="0"/>
              </a:rPr>
              <a:t>  Introduce yourself and </a:t>
            </a:r>
          </a:p>
          <a:p>
            <a:pPr algn="ctr"/>
            <a:r>
              <a:rPr lang="en-US" sz="4000" dirty="0" smtClean="0">
                <a:solidFill>
                  <a:srgbClr val="31DBBB"/>
                </a:solidFill>
                <a:latin typeface="Times New Roman" pitchFamily="18" charset="0"/>
                <a:cs typeface="Times New Roman" pitchFamily="18" charset="0"/>
              </a:rPr>
              <a:t>	     use the useful expressions.</a:t>
            </a:r>
            <a:endParaRPr lang="en-US" sz="4000" dirty="0">
              <a:solidFill>
                <a:srgbClr val="31DB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905000"/>
            <a:ext cx="6477000" cy="2362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8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96000"/>
            <a:ext cx="6324600" cy="6096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4" name="Picture 3" descr="FB_IMG_14663336198956362-1.jpg"/>
          <p:cNvPicPr>
            <a:picLocks noChangeAspect="1"/>
          </p:cNvPicPr>
          <p:nvPr/>
        </p:nvPicPr>
        <p:blipFill>
          <a:blip r:embed="rId2"/>
          <a:srcRect l="9125" b="6660"/>
          <a:stretch>
            <a:fillRect/>
          </a:stretch>
        </p:blipFill>
        <p:spPr>
          <a:xfrm flipH="1">
            <a:off x="304800" y="1219200"/>
            <a:ext cx="3200400" cy="4240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733800" y="1371600"/>
            <a:ext cx="5105400" cy="4038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Md  Rabiul Mowla 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dirty="0" smtClean="0">
                <a:solidFill>
                  <a:srgbClr val="09C2ED"/>
                </a:solidFill>
                <a:latin typeface="Times New Roman" pitchFamily="18" charset="0"/>
                <a:cs typeface="Times New Roman" pitchFamily="18" charset="0"/>
              </a:rPr>
              <a:t>Govt. Primary School</a:t>
            </a:r>
            <a:endParaRPr lang="en-US" sz="4000" dirty="0">
              <a:solidFill>
                <a:srgbClr val="09C2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76200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Information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880" y="76200"/>
            <a:ext cx="75438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Can you see the picture?</a:t>
            </a:r>
            <a:endParaRPr lang="en-US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el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105400"/>
            <a:ext cx="85344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you guess what are they saying each other?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505200" y="1524000"/>
            <a:ext cx="2209800" cy="1219200"/>
          </a:xfrm>
          <a:prstGeom prst="wedgeEllipseCallout">
            <a:avLst>
              <a:gd name="adj1" fmla="val -5555"/>
              <a:gd name="adj2" fmla="val 16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65532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3657600"/>
            <a:ext cx="4953000" cy="1905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Unit-1</a:t>
            </a:r>
          </a:p>
          <a:p>
            <a:pPr algn="ctr"/>
            <a:r>
              <a:rPr lang="en-US" sz="36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Lesson-(1-3)</a:t>
            </a:r>
            <a:endParaRPr lang="en-US" sz="36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5867400" cy="2209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0"/>
            <a:ext cx="4724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143000"/>
          <a:ext cx="7315200" cy="437044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81400"/>
                <a:gridCol w="3733800"/>
              </a:tblGrid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New word 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Meaning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Introduce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</a:t>
                      </a:r>
                      <a:r>
                        <a:rPr lang="en-US" dirty="0" err="1" smtClean="0"/>
                        <a:t>পরিচিত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43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Myself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</a:t>
                      </a:r>
                      <a:r>
                        <a:rPr lang="en-US" dirty="0" err="1" smtClean="0"/>
                        <a:t>নিজে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Holiday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</a:t>
                      </a:r>
                      <a:r>
                        <a:rPr lang="en-US" dirty="0" err="1" smtClean="0"/>
                        <a:t>ছুটির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দিন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Journey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</a:t>
                      </a:r>
                      <a:r>
                        <a:rPr lang="en-US" dirty="0" err="1" smtClean="0"/>
                        <a:t>ভ্রমণ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Fun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</a:t>
                      </a:r>
                      <a:r>
                        <a:rPr lang="en-US" dirty="0" err="1" smtClean="0"/>
                        <a:t>মজা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Meet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</a:t>
                      </a:r>
                      <a:r>
                        <a:rPr lang="en-US" dirty="0" err="1" smtClean="0"/>
                        <a:t>সাক্ষাত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0"/>
            <a:ext cx="83058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What do you see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picture ?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0600"/>
            <a:ext cx="4800599" cy="495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8" name="Picture 7" descr="railway s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4343400" cy="495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5410200"/>
            <a:ext cx="1905000" cy="533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Railway Station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368" t="25000" r="27369" b="17708"/>
          <a:stretch>
            <a:fillRect/>
          </a:stretch>
        </p:blipFill>
        <p:spPr bwMode="auto">
          <a:xfrm>
            <a:off x="0" y="685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43000" y="0"/>
            <a:ext cx="6096000" cy="533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Now talk about the picture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05400"/>
            <a:ext cx="9144000" cy="76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see two girls are sitting on the bench at the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Railway Station. They are also talking with one another 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524000"/>
            <a:ext cx="6096000" cy="2057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Let’s see the conversation between two girls……….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0326" t="40727" r="41865" b="17708"/>
          <a:stretch>
            <a:fillRect/>
          </a:stretch>
        </p:blipFill>
        <p:spPr bwMode="auto">
          <a:xfrm>
            <a:off x="2438400" y="0"/>
            <a:ext cx="3886200" cy="5867400"/>
          </a:xfrm>
          <a:prstGeom prst="rect">
            <a:avLst/>
          </a:prstGeom>
          <a:noFill/>
          <a:ln w="9525">
            <a:solidFill>
              <a:srgbClr val="82E3FA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3581400"/>
            <a:ext cx="914400" cy="533400"/>
          </a:xfrm>
          <a:prstGeom prst="rect">
            <a:avLst/>
          </a:prstGeom>
          <a:solidFill>
            <a:srgbClr val="82E3FA"/>
          </a:solidFill>
          <a:ln>
            <a:solidFill>
              <a:srgbClr val="09C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733800"/>
            <a:ext cx="1295400" cy="533400"/>
          </a:xfrm>
          <a:prstGeom prst="rect">
            <a:avLst/>
          </a:prstGeom>
          <a:solidFill>
            <a:srgbClr val="AD7F9A"/>
          </a:solidFill>
          <a:ln>
            <a:solidFill>
              <a:srgbClr val="96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Jessica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0" y="2590800"/>
            <a:ext cx="2438400" cy="2133600"/>
          </a:xfrm>
          <a:prstGeom prst="wedgeEllipseCallout">
            <a:avLst>
              <a:gd name="adj1" fmla="val 76749"/>
              <a:gd name="adj2" fmla="val -97215"/>
            </a:avLst>
          </a:prstGeom>
          <a:solidFill>
            <a:srgbClr val="09C2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Hello! May I introduce myself ? I’m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324600" y="2667000"/>
            <a:ext cx="2819400" cy="1295400"/>
          </a:xfrm>
          <a:prstGeom prst="wedgeEllipseCallout">
            <a:avLst>
              <a:gd name="adj1" fmla="val -82950"/>
              <a:gd name="adj2" fmla="val -149571"/>
            </a:avLst>
          </a:prstGeom>
          <a:solidFill>
            <a:srgbClr val="AD7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 !I’m Jessica.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Berlin">
  <a:themeElements>
    <a:clrScheme name="Custom 3">
      <a:dk1>
        <a:srgbClr val="A4CC84"/>
      </a:dk1>
      <a:lt1>
        <a:sysClr val="window" lastClr="FFFFFF"/>
      </a:lt1>
      <a:dk2>
        <a:srgbClr val="6355B5"/>
      </a:dk2>
      <a:lt2>
        <a:srgbClr val="002060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tf00001054</Template>
  <TotalTime>348</TotalTime>
  <Words>384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1_Berlin</vt:lpstr>
      <vt:lpstr>Berlin</vt:lpstr>
      <vt:lpstr>2_Berlin</vt:lpstr>
      <vt:lpstr>3_Berlin</vt:lpstr>
      <vt:lpstr>Median</vt:lpstr>
      <vt:lpstr>Welcome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Saju Mawla</dc:creator>
  <cp:lastModifiedBy>Windows User</cp:lastModifiedBy>
  <cp:revision>79</cp:revision>
  <dcterms:created xsi:type="dcterms:W3CDTF">2006-08-16T00:00:00Z</dcterms:created>
  <dcterms:modified xsi:type="dcterms:W3CDTF">2020-05-29T14:18:40Z</dcterms:modified>
</cp:coreProperties>
</file>