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317" r:id="rId3"/>
    <p:sldId id="318" r:id="rId4"/>
    <p:sldId id="319" r:id="rId5"/>
    <p:sldId id="299" r:id="rId6"/>
    <p:sldId id="300" r:id="rId7"/>
    <p:sldId id="301" r:id="rId8"/>
    <p:sldId id="305" r:id="rId9"/>
    <p:sldId id="302" r:id="rId10"/>
    <p:sldId id="303" r:id="rId11"/>
    <p:sldId id="304" r:id="rId12"/>
    <p:sldId id="306" r:id="rId13"/>
    <p:sldId id="308" r:id="rId14"/>
    <p:sldId id="267" r:id="rId15"/>
    <p:sldId id="307" r:id="rId16"/>
    <p:sldId id="309" r:id="rId17"/>
    <p:sldId id="310" r:id="rId18"/>
    <p:sldId id="311" r:id="rId19"/>
    <p:sldId id="312" r:id="rId20"/>
    <p:sldId id="313" r:id="rId21"/>
    <p:sldId id="314" r:id="rId22"/>
    <p:sldId id="320" r:id="rId23"/>
    <p:sldId id="321" r:id="rId24"/>
    <p:sldId id="322" r:id="rId25"/>
    <p:sldId id="32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33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FBBFA-C13E-47B2-8452-D57D735FE7F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3D6CC2-68C8-4AC6-9C70-0419D3D0D01F}">
      <dgm:prSet phldrT="[Text]" custT="1"/>
      <dgm:spPr/>
      <dgm:t>
        <a:bodyPr/>
        <a:lstStyle/>
        <a:p>
          <a:r>
            <a:rPr lang="en-US" sz="4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</a:t>
          </a:r>
          <a:endParaRPr lang="en-US" sz="48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  <a:cs typeface="NikoshBAN" panose="02000000000000000000" pitchFamily="2" charset="0"/>
            </a:rPr>
            <a:t>processor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8F6CB6-D919-4022-A334-698F4660E3DB}" type="parTrans" cxnId="{4E681351-9E72-4E63-9BEA-AAEF6CA70495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E08DAA-5ADB-458E-9BD2-33FEEC5B5A56}" type="sibTrans" cxnId="{4E681351-9E72-4E63-9BEA-AAEF6CA70495}">
      <dgm:prSet custT="1"/>
      <dgm:spPr/>
      <dgm:t>
        <a:bodyPr/>
        <a:lstStyle/>
        <a:p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ডিভাইসের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সবচেয়ে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গুরুত্বপূর্ণ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E0E858-CDAF-4264-89F8-8D1C87EB440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 </a:t>
          </a:r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অত্যন্ত</a:t>
          </a:r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দ্রুত</a:t>
          </a:r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অকল্পনীয়</a:t>
          </a:r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গতিতে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0A046E-1FBB-483D-89EE-AEB8925F3D41}" type="parTrans" cxnId="{55F1DDEE-03D2-4BAC-878F-4D51F15FF3D4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E8DA0E-66B3-44ED-AB5B-17189C7A7297}" type="sibTrans" cxnId="{55F1DDEE-03D2-4BAC-878F-4D51F15FF3D4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BA3533-1B8A-49A0-AE52-55C92BD8BF54}">
      <dgm:prSet phldrT="[Text]" custT="1"/>
      <dgm:spPr/>
      <dgm:t>
        <a:bodyPr/>
        <a:lstStyle/>
        <a:p>
          <a:r>
            <a:rPr lang="en-US" sz="3200" dirty="0" smtClean="0">
              <a:latin typeface="Arial Black" panose="020B0A04020102090204" pitchFamily="34" charset="0"/>
              <a:cs typeface="NikoshBAN" panose="02000000000000000000" pitchFamily="2" charset="0"/>
            </a:rPr>
            <a:t>CPU Central processing Unit</a:t>
          </a:r>
          <a:endParaRPr lang="en-US" sz="3200" dirty="0">
            <a:latin typeface="Arial Black" panose="020B0A04020102090204" pitchFamily="34" charset="0"/>
            <a:cs typeface="NikoshBAN" panose="02000000000000000000" pitchFamily="2" charset="0"/>
          </a:endParaRPr>
        </a:p>
      </dgm:t>
    </dgm:pt>
    <dgm:pt modelId="{957B93BE-4815-40B5-8CB6-3644AE435E55}" type="parTrans" cxnId="{AA5E3353-B509-4BDB-85DB-3280D7746C3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17E359-0C53-4931-B14A-A944E245E6F3}" type="sibTrans" cxnId="{AA5E3353-B509-4BDB-85DB-3280D7746C3B}">
      <dgm:prSet custT="1"/>
      <dgm:spPr/>
      <dgm:t>
        <a:bodyPr/>
        <a:lstStyle/>
        <a:p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আজকের</a:t>
          </a:r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দুনিয়ায়</a:t>
          </a:r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সবচেয়ে</a:t>
          </a:r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আধুনিক</a:t>
          </a:r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প্রযুক্তি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87F0BE-1887-4A0E-96CA-DD3039D3223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উন্নয়নে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এরই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সাহায্য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নেওয়া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হয়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1DD4AC-6A56-488B-8CEF-DD6C6D21C33B}" type="parTrans" cxnId="{F84AFE1A-98C6-4EB1-AFD8-71F2B755D14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22FAE4-D84D-4279-BE73-C555B0EE2D5C}" type="sibTrans" cxnId="{F84AFE1A-98C6-4EB1-AFD8-71F2B755D14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70C932-39B3-42ED-86A7-2302FFFEDDAA}">
      <dgm:prSet phldrT="[Text]" custT="1"/>
      <dgm:spPr/>
      <dgm:t>
        <a:bodyPr/>
        <a:lstStyle/>
        <a:p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সব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ধরণের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হাইটেক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যন্ত্রপাতি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প্রসেসর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নিয়ন্ত্রিত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DC57B9-4470-4066-B69C-98A8D988F3E0}" type="parTrans" cxnId="{2D584650-3D43-4F36-B4AE-A794626D34D5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F099C8-476B-4CD5-8F23-A4C0CB96730F}" type="sibTrans" cxnId="{2D584650-3D43-4F36-B4AE-A794626D34D5}">
      <dgm:prSet custT="1"/>
      <dgm:spPr/>
      <dgm:t>
        <a:bodyPr/>
        <a:lstStyle/>
        <a:p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কেন্দ্রীয়</a:t>
          </a:r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প্রক্রিয়াকরণ</a:t>
          </a:r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1516A3-FE5C-40A2-B7E7-50ABC256C343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এটি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নিজেই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নিজেকে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প্রতিনিয়ত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উন্নত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গড়ে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তুলছে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8728DF-E081-4AC9-B006-0BF1B2E56D42}" type="parTrans" cxnId="{E8FA082C-241E-4AB4-9760-FB5B63DE083D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58DF2A-EC9D-44D6-9D97-A00318DF1084}" type="sibTrans" cxnId="{E8FA082C-241E-4AB4-9760-FB5B63DE083D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5981B5-482D-4851-A42C-440404116D95}" type="pres">
      <dgm:prSet presAssocID="{3F2FBBFA-C13E-47B2-8452-D57D735FE7F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678EDC-65A8-4F31-9652-28D9CCE18C8D}" type="pres">
      <dgm:prSet presAssocID="{D83D6CC2-68C8-4AC6-9C70-0419D3D0D01F}" presName="composite" presStyleCnt="0"/>
      <dgm:spPr/>
    </dgm:pt>
    <dgm:pt modelId="{186D392D-6777-43E7-8D63-8327F7E7DAC5}" type="pres">
      <dgm:prSet presAssocID="{D83D6CC2-68C8-4AC6-9C70-0419D3D0D01F}" presName="Parent1" presStyleLbl="node1" presStyleIdx="0" presStyleCnt="6" custScaleX="254284" custScaleY="129086" custLinFactNeighborX="-19257" custLinFactNeighborY="-69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81118-492F-4CD2-BF89-19499E68F5B0}" type="pres">
      <dgm:prSet presAssocID="{D83D6CC2-68C8-4AC6-9C70-0419D3D0D01F}" presName="Childtext1" presStyleLbl="revTx" presStyleIdx="0" presStyleCnt="3" custScaleX="171957" custScaleY="133003" custLinFactNeighborX="81227" custLinFactNeighborY="-93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0A65F-E421-4607-96C9-5E72A877FB2D}" type="pres">
      <dgm:prSet presAssocID="{D83D6CC2-68C8-4AC6-9C70-0419D3D0D01F}" presName="BalanceSpacing" presStyleCnt="0"/>
      <dgm:spPr/>
    </dgm:pt>
    <dgm:pt modelId="{AA538A76-8DB5-4DB0-9F4A-341119578CC2}" type="pres">
      <dgm:prSet presAssocID="{D83D6CC2-68C8-4AC6-9C70-0419D3D0D01F}" presName="BalanceSpacing1" presStyleCnt="0"/>
      <dgm:spPr/>
    </dgm:pt>
    <dgm:pt modelId="{05779C2D-D410-46AB-9E78-CD303B0159CE}" type="pres">
      <dgm:prSet presAssocID="{06E08DAA-5ADB-458E-9BD2-33FEEC5B5A56}" presName="Accent1Text" presStyleLbl="node1" presStyleIdx="1" presStyleCnt="6" custScaleX="188197" custScaleY="114305" custLinFactX="-33719" custLinFactNeighborX="-100000" custLinFactNeighborY="-1666"/>
      <dgm:spPr/>
      <dgm:t>
        <a:bodyPr/>
        <a:lstStyle/>
        <a:p>
          <a:endParaRPr lang="en-US"/>
        </a:p>
      </dgm:t>
    </dgm:pt>
    <dgm:pt modelId="{F27F5139-5A88-464B-AE1C-061BDADE6CA7}" type="pres">
      <dgm:prSet presAssocID="{06E08DAA-5ADB-458E-9BD2-33FEEC5B5A56}" presName="spaceBetweenRectangles" presStyleCnt="0"/>
      <dgm:spPr/>
    </dgm:pt>
    <dgm:pt modelId="{B98EB764-F66E-4169-88B4-2D2B27B766BD}" type="pres">
      <dgm:prSet presAssocID="{67BA3533-1B8A-49A0-AE52-55C92BD8BF54}" presName="composite" presStyleCnt="0"/>
      <dgm:spPr/>
    </dgm:pt>
    <dgm:pt modelId="{ADBD76FA-B29D-4C15-8F90-F934478904D4}" type="pres">
      <dgm:prSet presAssocID="{67BA3533-1B8A-49A0-AE52-55C92BD8BF54}" presName="Parent1" presStyleLbl="node1" presStyleIdx="2" presStyleCnt="6" custScaleX="248578" custLinFactNeighborX="-5699" custLinFactNeighborY="-178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4BE05-BCDB-4CDE-96B9-504BA7B5AED3}" type="pres">
      <dgm:prSet presAssocID="{67BA3533-1B8A-49A0-AE52-55C92BD8BF54}" presName="Childtext1" presStyleLbl="revTx" presStyleIdx="1" presStyleCnt="3" custScaleX="145195" custLinFactNeighborX="-91225" custLinFactNeighborY="-11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FA76C-B5D4-4862-917B-D44B123E62B4}" type="pres">
      <dgm:prSet presAssocID="{67BA3533-1B8A-49A0-AE52-55C92BD8BF54}" presName="BalanceSpacing" presStyleCnt="0"/>
      <dgm:spPr/>
    </dgm:pt>
    <dgm:pt modelId="{2033B53B-AC21-425C-B87F-EA1F24ADA193}" type="pres">
      <dgm:prSet presAssocID="{67BA3533-1B8A-49A0-AE52-55C92BD8BF54}" presName="BalanceSpacing1" presStyleCnt="0"/>
      <dgm:spPr/>
    </dgm:pt>
    <dgm:pt modelId="{AD3585C1-C53E-426F-978C-4C6626E194C9}" type="pres">
      <dgm:prSet presAssocID="{5417E359-0C53-4931-B14A-A944E245E6F3}" presName="Accent1Text" presStyleLbl="node1" presStyleIdx="3" presStyleCnt="6" custScaleX="215054" custLinFactX="35286" custLinFactNeighborX="100000" custLinFactNeighborY="-5516"/>
      <dgm:spPr/>
      <dgm:t>
        <a:bodyPr/>
        <a:lstStyle/>
        <a:p>
          <a:endParaRPr lang="en-US"/>
        </a:p>
      </dgm:t>
    </dgm:pt>
    <dgm:pt modelId="{FE50A092-DD1D-4AA7-A920-099C2ECF152E}" type="pres">
      <dgm:prSet presAssocID="{5417E359-0C53-4931-B14A-A944E245E6F3}" presName="spaceBetweenRectangles" presStyleCnt="0"/>
      <dgm:spPr/>
    </dgm:pt>
    <dgm:pt modelId="{9C2FED2F-D2EE-412A-8462-09524E1359A6}" type="pres">
      <dgm:prSet presAssocID="{C770C932-39B3-42ED-86A7-2302FFFEDDAA}" presName="composite" presStyleCnt="0"/>
      <dgm:spPr/>
    </dgm:pt>
    <dgm:pt modelId="{57D91EAB-5C8C-49D2-ACD1-C2F2C6340D2B}" type="pres">
      <dgm:prSet presAssocID="{C770C932-39B3-42ED-86A7-2302FFFEDDAA}" presName="Parent1" presStyleLbl="node1" presStyleIdx="4" presStyleCnt="6" custScaleX="263213" custLinFactNeighborX="-42359" custLinFactNeighborY="-56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AAB9C-43A9-4C7C-AA6B-87A76B6D7008}" type="pres">
      <dgm:prSet presAssocID="{C770C932-39B3-42ED-86A7-2302FFFEDDAA}" presName="Childtext1" presStyleLbl="revTx" presStyleIdx="2" presStyleCnt="3" custScaleX="168930" custScaleY="128694" custLinFactNeighborX="81984" custLinFactNeighborY="9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62141-3D87-42CB-8D0A-3CE1B6337F2C}" type="pres">
      <dgm:prSet presAssocID="{C770C932-39B3-42ED-86A7-2302FFFEDDAA}" presName="BalanceSpacing" presStyleCnt="0"/>
      <dgm:spPr/>
    </dgm:pt>
    <dgm:pt modelId="{AAE15D23-50F3-4AAB-BBD4-FD08EF93D317}" type="pres">
      <dgm:prSet presAssocID="{C770C932-39B3-42ED-86A7-2302FFFEDDAA}" presName="BalanceSpacing1" presStyleCnt="0"/>
      <dgm:spPr/>
    </dgm:pt>
    <dgm:pt modelId="{5C006487-0BB4-41C5-9BF2-493149880504}" type="pres">
      <dgm:prSet presAssocID="{5EF099C8-476B-4CD5-8F23-A4C0CB96730F}" presName="Accent1Text" presStyleLbl="node1" presStyleIdx="5" presStyleCnt="6" custScaleX="157680" custLinFactX="-62348" custLinFactNeighborX="-100000" custLinFactNeighborY="-3659"/>
      <dgm:spPr/>
      <dgm:t>
        <a:bodyPr/>
        <a:lstStyle/>
        <a:p>
          <a:endParaRPr lang="en-US"/>
        </a:p>
      </dgm:t>
    </dgm:pt>
  </dgm:ptLst>
  <dgm:cxnLst>
    <dgm:cxn modelId="{099D4818-E33F-4381-ADD1-599D12607FB2}" type="presOf" srcId="{AFE0E858-CDAF-4264-89F8-8D1C87EB4406}" destId="{62B81118-492F-4CD2-BF89-19499E68F5B0}" srcOrd="0" destOrd="0" presId="urn:microsoft.com/office/officeart/2008/layout/AlternatingHexagons"/>
    <dgm:cxn modelId="{4E681351-9E72-4E63-9BEA-AAEF6CA70495}" srcId="{3F2FBBFA-C13E-47B2-8452-D57D735FE7FB}" destId="{D83D6CC2-68C8-4AC6-9C70-0419D3D0D01F}" srcOrd="0" destOrd="0" parTransId="{A08F6CB6-D919-4022-A334-698F4660E3DB}" sibTransId="{06E08DAA-5ADB-458E-9BD2-33FEEC5B5A56}"/>
    <dgm:cxn modelId="{0D61D2E6-F0E6-461C-844E-208C08686C6D}" type="presOf" srcId="{3F2FBBFA-C13E-47B2-8452-D57D735FE7FB}" destId="{EC5981B5-482D-4851-A42C-440404116D95}" srcOrd="0" destOrd="0" presId="urn:microsoft.com/office/officeart/2008/layout/AlternatingHexagons"/>
    <dgm:cxn modelId="{71F630CB-8FA8-43E6-B839-1F1EB23101BC}" type="presOf" srcId="{C770C932-39B3-42ED-86A7-2302FFFEDDAA}" destId="{57D91EAB-5C8C-49D2-ACD1-C2F2C6340D2B}" srcOrd="0" destOrd="0" presId="urn:microsoft.com/office/officeart/2008/layout/AlternatingHexagons"/>
    <dgm:cxn modelId="{2D584650-3D43-4F36-B4AE-A794626D34D5}" srcId="{3F2FBBFA-C13E-47B2-8452-D57D735FE7FB}" destId="{C770C932-39B3-42ED-86A7-2302FFFEDDAA}" srcOrd="2" destOrd="0" parTransId="{A8DC57B9-4470-4066-B69C-98A8D988F3E0}" sibTransId="{5EF099C8-476B-4CD5-8F23-A4C0CB96730F}"/>
    <dgm:cxn modelId="{18194147-561E-443D-BFC9-275C9F047C18}" type="presOf" srcId="{BF1516A3-FE5C-40A2-B7E7-50ABC256C343}" destId="{DD3AAB9C-43A9-4C7C-AA6B-87A76B6D7008}" srcOrd="0" destOrd="0" presId="urn:microsoft.com/office/officeart/2008/layout/AlternatingHexagons"/>
    <dgm:cxn modelId="{F84AFE1A-98C6-4EB1-AFD8-71F2B755D146}" srcId="{67BA3533-1B8A-49A0-AE52-55C92BD8BF54}" destId="{D287F0BE-1887-4A0E-96CA-DD3039D3223F}" srcOrd="0" destOrd="0" parTransId="{9D1DD4AC-6A56-488B-8CEF-DD6C6D21C33B}" sibTransId="{FA22FAE4-D84D-4279-BE73-C555B0EE2D5C}"/>
    <dgm:cxn modelId="{CAE1B8CE-93BC-4FC8-BB33-1C4F4E4444BC}" type="presOf" srcId="{5417E359-0C53-4931-B14A-A944E245E6F3}" destId="{AD3585C1-C53E-426F-978C-4C6626E194C9}" srcOrd="0" destOrd="0" presId="urn:microsoft.com/office/officeart/2008/layout/AlternatingHexagons"/>
    <dgm:cxn modelId="{AA5E3353-B509-4BDB-85DB-3280D7746C3B}" srcId="{3F2FBBFA-C13E-47B2-8452-D57D735FE7FB}" destId="{67BA3533-1B8A-49A0-AE52-55C92BD8BF54}" srcOrd="1" destOrd="0" parTransId="{957B93BE-4815-40B5-8CB6-3644AE435E55}" sibTransId="{5417E359-0C53-4931-B14A-A944E245E6F3}"/>
    <dgm:cxn modelId="{468FB5D0-AC78-4038-8E6D-5F659A2ED47E}" type="presOf" srcId="{06E08DAA-5ADB-458E-9BD2-33FEEC5B5A56}" destId="{05779C2D-D410-46AB-9E78-CD303B0159CE}" srcOrd="0" destOrd="0" presId="urn:microsoft.com/office/officeart/2008/layout/AlternatingHexagons"/>
    <dgm:cxn modelId="{E8FA082C-241E-4AB4-9760-FB5B63DE083D}" srcId="{C770C932-39B3-42ED-86A7-2302FFFEDDAA}" destId="{BF1516A3-FE5C-40A2-B7E7-50ABC256C343}" srcOrd="0" destOrd="0" parTransId="{A08728DF-E081-4AC9-B006-0BF1B2E56D42}" sibTransId="{3E58DF2A-EC9D-44D6-9D97-A00318DF1084}"/>
    <dgm:cxn modelId="{9C513F36-589E-4C0E-B4B8-5FF3B42E41E9}" type="presOf" srcId="{67BA3533-1B8A-49A0-AE52-55C92BD8BF54}" destId="{ADBD76FA-B29D-4C15-8F90-F934478904D4}" srcOrd="0" destOrd="0" presId="urn:microsoft.com/office/officeart/2008/layout/AlternatingHexagons"/>
    <dgm:cxn modelId="{EB761B25-9077-45BA-90D3-E9246295BF80}" type="presOf" srcId="{5EF099C8-476B-4CD5-8F23-A4C0CB96730F}" destId="{5C006487-0BB4-41C5-9BF2-493149880504}" srcOrd="0" destOrd="0" presId="urn:microsoft.com/office/officeart/2008/layout/AlternatingHexagons"/>
    <dgm:cxn modelId="{55F1DDEE-03D2-4BAC-878F-4D51F15FF3D4}" srcId="{D83D6CC2-68C8-4AC6-9C70-0419D3D0D01F}" destId="{AFE0E858-CDAF-4264-89F8-8D1C87EB4406}" srcOrd="0" destOrd="0" parTransId="{7F0A046E-1FBB-483D-89EE-AEB8925F3D41}" sibTransId="{9FE8DA0E-66B3-44ED-AB5B-17189C7A7297}"/>
    <dgm:cxn modelId="{5A7A4313-98EB-4E48-9482-11A1B2D7F930}" type="presOf" srcId="{D287F0BE-1887-4A0E-96CA-DD3039D3223F}" destId="{F684BE05-BCDB-4CDE-96B9-504BA7B5AED3}" srcOrd="0" destOrd="0" presId="urn:microsoft.com/office/officeart/2008/layout/AlternatingHexagons"/>
    <dgm:cxn modelId="{4F47DBE2-6AF7-425A-A4E4-400124EA8713}" type="presOf" srcId="{D83D6CC2-68C8-4AC6-9C70-0419D3D0D01F}" destId="{186D392D-6777-43E7-8D63-8327F7E7DAC5}" srcOrd="0" destOrd="0" presId="urn:microsoft.com/office/officeart/2008/layout/AlternatingHexagons"/>
    <dgm:cxn modelId="{E4885115-9052-4F29-A29F-656F356B5219}" type="presParOf" srcId="{EC5981B5-482D-4851-A42C-440404116D95}" destId="{90678EDC-65A8-4F31-9652-28D9CCE18C8D}" srcOrd="0" destOrd="0" presId="urn:microsoft.com/office/officeart/2008/layout/AlternatingHexagons"/>
    <dgm:cxn modelId="{7E138E4F-28E2-4D0E-BB7C-2663867D3E29}" type="presParOf" srcId="{90678EDC-65A8-4F31-9652-28D9CCE18C8D}" destId="{186D392D-6777-43E7-8D63-8327F7E7DAC5}" srcOrd="0" destOrd="0" presId="urn:microsoft.com/office/officeart/2008/layout/AlternatingHexagons"/>
    <dgm:cxn modelId="{A58AB6A6-02A8-41D7-A31C-4BA8A9D3BED7}" type="presParOf" srcId="{90678EDC-65A8-4F31-9652-28D9CCE18C8D}" destId="{62B81118-492F-4CD2-BF89-19499E68F5B0}" srcOrd="1" destOrd="0" presId="urn:microsoft.com/office/officeart/2008/layout/AlternatingHexagons"/>
    <dgm:cxn modelId="{18337067-E3BB-481C-AC3B-A896C4E835B1}" type="presParOf" srcId="{90678EDC-65A8-4F31-9652-28D9CCE18C8D}" destId="{1570A65F-E421-4607-96C9-5E72A877FB2D}" srcOrd="2" destOrd="0" presId="urn:microsoft.com/office/officeart/2008/layout/AlternatingHexagons"/>
    <dgm:cxn modelId="{16E441EC-303C-402F-B4AD-4E5D5A3AA391}" type="presParOf" srcId="{90678EDC-65A8-4F31-9652-28D9CCE18C8D}" destId="{AA538A76-8DB5-4DB0-9F4A-341119578CC2}" srcOrd="3" destOrd="0" presId="urn:microsoft.com/office/officeart/2008/layout/AlternatingHexagons"/>
    <dgm:cxn modelId="{8DA2044F-3020-47C1-876A-EA8676A14D52}" type="presParOf" srcId="{90678EDC-65A8-4F31-9652-28D9CCE18C8D}" destId="{05779C2D-D410-46AB-9E78-CD303B0159CE}" srcOrd="4" destOrd="0" presId="urn:microsoft.com/office/officeart/2008/layout/AlternatingHexagons"/>
    <dgm:cxn modelId="{661D104E-164E-4296-B3E7-BBA88E0894D9}" type="presParOf" srcId="{EC5981B5-482D-4851-A42C-440404116D95}" destId="{F27F5139-5A88-464B-AE1C-061BDADE6CA7}" srcOrd="1" destOrd="0" presId="urn:microsoft.com/office/officeart/2008/layout/AlternatingHexagons"/>
    <dgm:cxn modelId="{DE15ECAF-AC7C-45E6-889A-482D7B039517}" type="presParOf" srcId="{EC5981B5-482D-4851-A42C-440404116D95}" destId="{B98EB764-F66E-4169-88B4-2D2B27B766BD}" srcOrd="2" destOrd="0" presId="urn:microsoft.com/office/officeart/2008/layout/AlternatingHexagons"/>
    <dgm:cxn modelId="{37DBC8E8-F1D8-4B98-AE65-BA12989BE0D0}" type="presParOf" srcId="{B98EB764-F66E-4169-88B4-2D2B27B766BD}" destId="{ADBD76FA-B29D-4C15-8F90-F934478904D4}" srcOrd="0" destOrd="0" presId="urn:microsoft.com/office/officeart/2008/layout/AlternatingHexagons"/>
    <dgm:cxn modelId="{65EE1837-5F54-47A7-B534-C5614D744995}" type="presParOf" srcId="{B98EB764-F66E-4169-88B4-2D2B27B766BD}" destId="{F684BE05-BCDB-4CDE-96B9-504BA7B5AED3}" srcOrd="1" destOrd="0" presId="urn:microsoft.com/office/officeart/2008/layout/AlternatingHexagons"/>
    <dgm:cxn modelId="{CC0EA811-F7FD-4219-A1FA-BA2544C8BDD8}" type="presParOf" srcId="{B98EB764-F66E-4169-88B4-2D2B27B766BD}" destId="{79FFA76C-B5D4-4862-917B-D44B123E62B4}" srcOrd="2" destOrd="0" presId="urn:microsoft.com/office/officeart/2008/layout/AlternatingHexagons"/>
    <dgm:cxn modelId="{73D36DD8-50B7-4574-914F-076D5E4489FD}" type="presParOf" srcId="{B98EB764-F66E-4169-88B4-2D2B27B766BD}" destId="{2033B53B-AC21-425C-B87F-EA1F24ADA193}" srcOrd="3" destOrd="0" presId="urn:microsoft.com/office/officeart/2008/layout/AlternatingHexagons"/>
    <dgm:cxn modelId="{89305A5E-EBBF-47E1-8C31-EFD8EDB50963}" type="presParOf" srcId="{B98EB764-F66E-4169-88B4-2D2B27B766BD}" destId="{AD3585C1-C53E-426F-978C-4C6626E194C9}" srcOrd="4" destOrd="0" presId="urn:microsoft.com/office/officeart/2008/layout/AlternatingHexagons"/>
    <dgm:cxn modelId="{3A355BE3-2886-4F4B-907C-A2A5BEE99672}" type="presParOf" srcId="{EC5981B5-482D-4851-A42C-440404116D95}" destId="{FE50A092-DD1D-4AA7-A920-099C2ECF152E}" srcOrd="3" destOrd="0" presId="urn:microsoft.com/office/officeart/2008/layout/AlternatingHexagons"/>
    <dgm:cxn modelId="{194FDEDF-4B56-4F0B-9DE1-792E2181FC46}" type="presParOf" srcId="{EC5981B5-482D-4851-A42C-440404116D95}" destId="{9C2FED2F-D2EE-412A-8462-09524E1359A6}" srcOrd="4" destOrd="0" presId="urn:microsoft.com/office/officeart/2008/layout/AlternatingHexagons"/>
    <dgm:cxn modelId="{306AF023-EFCB-44B2-A071-077D7755EC8A}" type="presParOf" srcId="{9C2FED2F-D2EE-412A-8462-09524E1359A6}" destId="{57D91EAB-5C8C-49D2-ACD1-C2F2C6340D2B}" srcOrd="0" destOrd="0" presId="urn:microsoft.com/office/officeart/2008/layout/AlternatingHexagons"/>
    <dgm:cxn modelId="{60DEF7DD-CE4D-4CFF-9974-5E9F1600DB3B}" type="presParOf" srcId="{9C2FED2F-D2EE-412A-8462-09524E1359A6}" destId="{DD3AAB9C-43A9-4C7C-AA6B-87A76B6D7008}" srcOrd="1" destOrd="0" presId="urn:microsoft.com/office/officeart/2008/layout/AlternatingHexagons"/>
    <dgm:cxn modelId="{F2EE4E80-0084-4CDC-B79E-C42E58B1601C}" type="presParOf" srcId="{9C2FED2F-D2EE-412A-8462-09524E1359A6}" destId="{C0462141-3D87-42CB-8D0A-3CE1B6337F2C}" srcOrd="2" destOrd="0" presId="urn:microsoft.com/office/officeart/2008/layout/AlternatingHexagons"/>
    <dgm:cxn modelId="{947D9476-D0C0-4B0D-8C4B-4726F7AC10EF}" type="presParOf" srcId="{9C2FED2F-D2EE-412A-8462-09524E1359A6}" destId="{AAE15D23-50F3-4AAB-BBD4-FD08EF93D317}" srcOrd="3" destOrd="0" presId="urn:microsoft.com/office/officeart/2008/layout/AlternatingHexagons"/>
    <dgm:cxn modelId="{953AE167-BC43-461A-A78A-12864C95A27C}" type="presParOf" srcId="{9C2FED2F-D2EE-412A-8462-09524E1359A6}" destId="{5C006487-0BB4-41C5-9BF2-49314988050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98F706-6EC7-49F3-BA8D-9223163BE453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C2BC435-39D6-4A89-B116-0FB726286A04}">
      <dgm:prSet phldrT="[Text]" custT="1"/>
      <dgm:spPr/>
      <dgm:t>
        <a:bodyPr/>
        <a:lstStyle/>
        <a:p>
          <a:r>
            <a:rPr lang="en-US" sz="5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মাইক্রোপ্রসেসরের</a:t>
          </a:r>
          <a:r>
            <a: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endParaRPr lang="en-US" sz="5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D7BF31-06C6-4343-A54D-A158532844FF}" type="parTrans" cxnId="{235AAA85-0074-4713-9699-3635043A51B0}">
      <dgm:prSet/>
      <dgm:spPr/>
      <dgm:t>
        <a:bodyPr/>
        <a:lstStyle/>
        <a:p>
          <a:endParaRPr lang="en-US"/>
        </a:p>
      </dgm:t>
    </dgm:pt>
    <dgm:pt modelId="{C98F4D54-19AC-4739-948C-687393DCD9AF}" type="sibTrans" cxnId="{235AAA85-0074-4713-9699-3635043A51B0}">
      <dgm:prSet/>
      <dgm:spPr/>
      <dgm:t>
        <a:bodyPr/>
        <a:lstStyle/>
        <a:p>
          <a:endParaRPr lang="en-US"/>
        </a:p>
      </dgm:t>
    </dgm:pt>
    <dgm:pt modelId="{0FC41A51-0F32-4EC8-9236-734F7FD77421}">
      <dgm:prSet phldrT="[Text]" custT="1"/>
      <dgm:spPr/>
      <dgm:t>
        <a:bodyPr/>
        <a:lstStyle/>
        <a:p>
          <a:r>
            <a:rPr lang="en-US" sz="4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গাণিতিক</a:t>
          </a:r>
          <a:r>
            <a: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যুক্তি</a:t>
          </a:r>
          <a:r>
            <a: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ইউনিট</a:t>
          </a:r>
          <a:endParaRPr lang="en-US" sz="4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  <a:cs typeface="NikoshBAN" panose="02000000000000000000" pitchFamily="2" charset="0"/>
            </a:rPr>
            <a:t>Arithmetic and Logic Unit)</a:t>
          </a:r>
          <a:endParaRPr lang="en-US" sz="4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066F52-ED1B-40E8-8028-41E912D6C882}" type="parTrans" cxnId="{8B0ECE71-EB99-4DDA-A864-A2283E7D1408}">
      <dgm:prSet/>
      <dgm:spPr/>
      <dgm:t>
        <a:bodyPr/>
        <a:lstStyle/>
        <a:p>
          <a:endParaRPr lang="en-US"/>
        </a:p>
      </dgm:t>
    </dgm:pt>
    <dgm:pt modelId="{7306A494-0948-46A9-8550-4E4739CDCD29}" type="sibTrans" cxnId="{8B0ECE71-EB99-4DDA-A864-A2283E7D1408}">
      <dgm:prSet/>
      <dgm:spPr/>
      <dgm:t>
        <a:bodyPr/>
        <a:lstStyle/>
        <a:p>
          <a:endParaRPr lang="en-US"/>
        </a:p>
      </dgm:t>
    </dgm:pt>
    <dgm:pt modelId="{713BD444-4109-4763-A18D-118F02269402}">
      <dgm:prSet phldrT="[Text]" custT="1"/>
      <dgm:spPr/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রেজিস্টার</a:t>
          </a:r>
          <a:r>
            <a: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স্মৃতি</a:t>
          </a:r>
          <a:endParaRPr lang="en-US" sz="44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(Register Memory)</a:t>
          </a:r>
          <a:r>
            <a: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89DA83-26C8-4447-A119-48516F6BFE5A}" type="parTrans" cxnId="{2280E7CC-892D-492D-ACFA-4A3D0515BE21}">
      <dgm:prSet/>
      <dgm:spPr/>
      <dgm:t>
        <a:bodyPr/>
        <a:lstStyle/>
        <a:p>
          <a:endParaRPr lang="en-US"/>
        </a:p>
      </dgm:t>
    </dgm:pt>
    <dgm:pt modelId="{B1C4D63E-4114-4892-8F16-0E54911A28A5}" type="sibTrans" cxnId="{2280E7CC-892D-492D-ACFA-4A3D0515BE21}">
      <dgm:prSet/>
      <dgm:spPr/>
      <dgm:t>
        <a:bodyPr/>
        <a:lstStyle/>
        <a:p>
          <a:endParaRPr lang="en-US"/>
        </a:p>
      </dgm:t>
    </dgm:pt>
    <dgm:pt modelId="{75EE105B-77FF-4BE1-A051-EA18EA071A89}">
      <dgm:prSet phldrT="[Text]" custT="1"/>
      <dgm:spPr/>
      <dgm:t>
        <a:bodyPr/>
        <a:lstStyle/>
        <a:p>
          <a:r>
            <a:rPr lang="en-US" sz="6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নিয়ন্ত্রক</a:t>
          </a:r>
          <a:r>
            <a:rPr lang="en-US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endParaRPr lang="en-US" sz="6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(Control Unit)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A1F2F6-BDE9-4ED5-859E-3C42B8A4BE14}" type="parTrans" cxnId="{02862C1A-B81C-4D86-8F68-07AE1EB0A923}">
      <dgm:prSet/>
      <dgm:spPr/>
      <dgm:t>
        <a:bodyPr/>
        <a:lstStyle/>
        <a:p>
          <a:endParaRPr lang="en-US"/>
        </a:p>
      </dgm:t>
    </dgm:pt>
    <dgm:pt modelId="{3871A98F-AB90-42E6-A758-AD5CF25229CE}" type="sibTrans" cxnId="{02862C1A-B81C-4D86-8F68-07AE1EB0A923}">
      <dgm:prSet/>
      <dgm:spPr/>
      <dgm:t>
        <a:bodyPr/>
        <a:lstStyle/>
        <a:p>
          <a:endParaRPr lang="en-US"/>
        </a:p>
      </dgm:t>
    </dgm:pt>
    <dgm:pt modelId="{887DECBB-29B2-4CBF-8297-CA560FC227F3}" type="pres">
      <dgm:prSet presAssocID="{9798F706-6EC7-49F3-BA8D-9223163BE4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D81DAE-549D-4D19-8F99-8AA519C0C526}" type="pres">
      <dgm:prSet presAssocID="{3C2BC435-39D6-4A89-B116-0FB726286A04}" presName="vertOne" presStyleCnt="0"/>
      <dgm:spPr/>
    </dgm:pt>
    <dgm:pt modelId="{8F61EE45-76BF-4C06-8321-18F3C7D58E4E}" type="pres">
      <dgm:prSet presAssocID="{3C2BC435-39D6-4A89-B116-0FB726286A04}" presName="txOne" presStyleLbl="node0" presStyleIdx="0" presStyleCnt="1" custScaleY="17291" custLinFactY="-6636" custLinFactNeighborX="18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9F6BBB-539D-4B8F-BFD8-1E5E9EC532F9}" type="pres">
      <dgm:prSet presAssocID="{3C2BC435-39D6-4A89-B116-0FB726286A04}" presName="parTransOne" presStyleCnt="0"/>
      <dgm:spPr/>
    </dgm:pt>
    <dgm:pt modelId="{527DFB5F-F955-4E0B-BB5A-68AC37EB3ABA}" type="pres">
      <dgm:prSet presAssocID="{3C2BC435-39D6-4A89-B116-0FB726286A04}" presName="horzOne" presStyleCnt="0"/>
      <dgm:spPr/>
    </dgm:pt>
    <dgm:pt modelId="{8CD87D1F-9EB2-4F1B-AC95-696436323DE8}" type="pres">
      <dgm:prSet presAssocID="{0FC41A51-0F32-4EC8-9236-734F7FD77421}" presName="vertTwo" presStyleCnt="0"/>
      <dgm:spPr/>
    </dgm:pt>
    <dgm:pt modelId="{6F616FA5-7B6E-4E27-8F71-2D6C0FE56045}" type="pres">
      <dgm:prSet presAssocID="{0FC41A51-0F32-4EC8-9236-734F7FD77421}" presName="txTwo" presStyleLbl="node2" presStyleIdx="0" presStyleCnt="3" custScaleX="131937" custScaleY="79923" custLinFactNeighborX="1193" custLinFactNeighborY="-64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BD8541-6E86-44A2-99EF-8608B49B348F}" type="pres">
      <dgm:prSet presAssocID="{0FC41A51-0F32-4EC8-9236-734F7FD77421}" presName="horzTwo" presStyleCnt="0"/>
      <dgm:spPr/>
    </dgm:pt>
    <dgm:pt modelId="{5D9532D5-7EC0-4FBC-BC5C-331E00E33049}" type="pres">
      <dgm:prSet presAssocID="{7306A494-0948-46A9-8550-4E4739CDCD29}" presName="sibSpaceTwo" presStyleCnt="0"/>
      <dgm:spPr/>
    </dgm:pt>
    <dgm:pt modelId="{A98AD358-F3CE-4EE4-BB32-19A88B638225}" type="pres">
      <dgm:prSet presAssocID="{75EE105B-77FF-4BE1-A051-EA18EA071A89}" presName="vertTwo" presStyleCnt="0"/>
      <dgm:spPr/>
    </dgm:pt>
    <dgm:pt modelId="{73095746-ED51-4B55-B44E-24AC6A2584C8}" type="pres">
      <dgm:prSet presAssocID="{75EE105B-77FF-4BE1-A051-EA18EA071A89}" presName="txTwo" presStyleLbl="node2" presStyleIdx="1" presStyleCnt="3" custScaleX="129762" custScaleY="76710" custLinFactNeighborX="-1932" custLinFactNeighborY="-52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AF4C59-F779-46F6-A34F-5BD3A9009D06}" type="pres">
      <dgm:prSet presAssocID="{75EE105B-77FF-4BE1-A051-EA18EA071A89}" presName="horzTwo" presStyleCnt="0"/>
      <dgm:spPr/>
    </dgm:pt>
    <dgm:pt modelId="{4598AE89-740D-4B53-B3F5-4A0AEEFDAA8E}" type="pres">
      <dgm:prSet presAssocID="{3871A98F-AB90-42E6-A758-AD5CF25229CE}" presName="sibSpaceTwo" presStyleCnt="0"/>
      <dgm:spPr/>
    </dgm:pt>
    <dgm:pt modelId="{B66451F5-1F47-4CFF-95E5-4E3E73FA23F9}" type="pres">
      <dgm:prSet presAssocID="{713BD444-4109-4763-A18D-118F02269402}" presName="vertTwo" presStyleCnt="0"/>
      <dgm:spPr/>
    </dgm:pt>
    <dgm:pt modelId="{783000E8-D7DC-4B37-9806-7F6143ED28E8}" type="pres">
      <dgm:prSet presAssocID="{713BD444-4109-4763-A18D-118F02269402}" presName="txTwo" presStyleLbl="node2" presStyleIdx="2" presStyleCnt="3" custScaleY="78236" custLinFactNeighborX="-3781" custLinFactNeighborY="-73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9DBD47-3FB2-4FE8-BF9E-C8FC18C8D306}" type="pres">
      <dgm:prSet presAssocID="{713BD444-4109-4763-A18D-118F02269402}" presName="horzTwo" presStyleCnt="0"/>
      <dgm:spPr/>
    </dgm:pt>
  </dgm:ptLst>
  <dgm:cxnLst>
    <dgm:cxn modelId="{235AAA85-0074-4713-9699-3635043A51B0}" srcId="{9798F706-6EC7-49F3-BA8D-9223163BE453}" destId="{3C2BC435-39D6-4A89-B116-0FB726286A04}" srcOrd="0" destOrd="0" parTransId="{4DD7BF31-06C6-4343-A54D-A158532844FF}" sibTransId="{C98F4D54-19AC-4739-948C-687393DCD9AF}"/>
    <dgm:cxn modelId="{CA875743-482F-431A-B731-3A5C49D41C76}" type="presOf" srcId="{9798F706-6EC7-49F3-BA8D-9223163BE453}" destId="{887DECBB-29B2-4CBF-8297-CA560FC227F3}" srcOrd="0" destOrd="0" presId="urn:microsoft.com/office/officeart/2005/8/layout/hierarchy4"/>
    <dgm:cxn modelId="{2280E7CC-892D-492D-ACFA-4A3D0515BE21}" srcId="{3C2BC435-39D6-4A89-B116-0FB726286A04}" destId="{713BD444-4109-4763-A18D-118F02269402}" srcOrd="2" destOrd="0" parTransId="{A189DA83-26C8-4447-A119-48516F6BFE5A}" sibTransId="{B1C4D63E-4114-4892-8F16-0E54911A28A5}"/>
    <dgm:cxn modelId="{13FB1C0E-2F48-453E-A81A-542D7594A50E}" type="presOf" srcId="{0FC41A51-0F32-4EC8-9236-734F7FD77421}" destId="{6F616FA5-7B6E-4E27-8F71-2D6C0FE56045}" srcOrd="0" destOrd="0" presId="urn:microsoft.com/office/officeart/2005/8/layout/hierarchy4"/>
    <dgm:cxn modelId="{02862C1A-B81C-4D86-8F68-07AE1EB0A923}" srcId="{3C2BC435-39D6-4A89-B116-0FB726286A04}" destId="{75EE105B-77FF-4BE1-A051-EA18EA071A89}" srcOrd="1" destOrd="0" parTransId="{6FA1F2F6-BDE9-4ED5-859E-3C42B8A4BE14}" sibTransId="{3871A98F-AB90-42E6-A758-AD5CF25229CE}"/>
    <dgm:cxn modelId="{8B0ECE71-EB99-4DDA-A864-A2283E7D1408}" srcId="{3C2BC435-39D6-4A89-B116-0FB726286A04}" destId="{0FC41A51-0F32-4EC8-9236-734F7FD77421}" srcOrd="0" destOrd="0" parTransId="{B1066F52-ED1B-40E8-8028-41E912D6C882}" sibTransId="{7306A494-0948-46A9-8550-4E4739CDCD29}"/>
    <dgm:cxn modelId="{0FC6690C-5C72-4014-98D4-1C70D10224DD}" type="presOf" srcId="{713BD444-4109-4763-A18D-118F02269402}" destId="{783000E8-D7DC-4B37-9806-7F6143ED28E8}" srcOrd="0" destOrd="0" presId="urn:microsoft.com/office/officeart/2005/8/layout/hierarchy4"/>
    <dgm:cxn modelId="{3D308284-12DC-41ED-9FA7-509E20D3F8E5}" type="presOf" srcId="{3C2BC435-39D6-4A89-B116-0FB726286A04}" destId="{8F61EE45-76BF-4C06-8321-18F3C7D58E4E}" srcOrd="0" destOrd="0" presId="urn:microsoft.com/office/officeart/2005/8/layout/hierarchy4"/>
    <dgm:cxn modelId="{C859DFA3-0D63-453D-B253-0A6C6B005EC8}" type="presOf" srcId="{75EE105B-77FF-4BE1-A051-EA18EA071A89}" destId="{73095746-ED51-4B55-B44E-24AC6A2584C8}" srcOrd="0" destOrd="0" presId="urn:microsoft.com/office/officeart/2005/8/layout/hierarchy4"/>
    <dgm:cxn modelId="{E56C4723-CBDC-4933-BF1E-7D8DC1066958}" type="presParOf" srcId="{887DECBB-29B2-4CBF-8297-CA560FC227F3}" destId="{D7D81DAE-549D-4D19-8F99-8AA519C0C526}" srcOrd="0" destOrd="0" presId="urn:microsoft.com/office/officeart/2005/8/layout/hierarchy4"/>
    <dgm:cxn modelId="{5FEB37C3-8BCA-4CED-86D4-E3DE048DD069}" type="presParOf" srcId="{D7D81DAE-549D-4D19-8F99-8AA519C0C526}" destId="{8F61EE45-76BF-4C06-8321-18F3C7D58E4E}" srcOrd="0" destOrd="0" presId="urn:microsoft.com/office/officeart/2005/8/layout/hierarchy4"/>
    <dgm:cxn modelId="{AB0C303B-E112-44B6-873F-51F7A44B27C5}" type="presParOf" srcId="{D7D81DAE-549D-4D19-8F99-8AA519C0C526}" destId="{249F6BBB-539D-4B8F-BFD8-1E5E9EC532F9}" srcOrd="1" destOrd="0" presId="urn:microsoft.com/office/officeart/2005/8/layout/hierarchy4"/>
    <dgm:cxn modelId="{00AE1417-9B39-4060-A695-EAADEDAFA608}" type="presParOf" srcId="{D7D81DAE-549D-4D19-8F99-8AA519C0C526}" destId="{527DFB5F-F955-4E0B-BB5A-68AC37EB3ABA}" srcOrd="2" destOrd="0" presId="urn:microsoft.com/office/officeart/2005/8/layout/hierarchy4"/>
    <dgm:cxn modelId="{96C53459-68F5-4544-B168-2BC9C2453A16}" type="presParOf" srcId="{527DFB5F-F955-4E0B-BB5A-68AC37EB3ABA}" destId="{8CD87D1F-9EB2-4F1B-AC95-696436323DE8}" srcOrd="0" destOrd="0" presId="urn:microsoft.com/office/officeart/2005/8/layout/hierarchy4"/>
    <dgm:cxn modelId="{17BD7C3E-5710-42E8-8E23-3202EFCE0BF3}" type="presParOf" srcId="{8CD87D1F-9EB2-4F1B-AC95-696436323DE8}" destId="{6F616FA5-7B6E-4E27-8F71-2D6C0FE56045}" srcOrd="0" destOrd="0" presId="urn:microsoft.com/office/officeart/2005/8/layout/hierarchy4"/>
    <dgm:cxn modelId="{96148C80-A1E4-4BA6-8202-34587B36E4D5}" type="presParOf" srcId="{8CD87D1F-9EB2-4F1B-AC95-696436323DE8}" destId="{BCBD8541-6E86-44A2-99EF-8608B49B348F}" srcOrd="1" destOrd="0" presId="urn:microsoft.com/office/officeart/2005/8/layout/hierarchy4"/>
    <dgm:cxn modelId="{B0CF55C2-FDF1-4D4B-B68B-0BDB55CA9296}" type="presParOf" srcId="{527DFB5F-F955-4E0B-BB5A-68AC37EB3ABA}" destId="{5D9532D5-7EC0-4FBC-BC5C-331E00E33049}" srcOrd="1" destOrd="0" presId="urn:microsoft.com/office/officeart/2005/8/layout/hierarchy4"/>
    <dgm:cxn modelId="{F11D2A50-874C-49E9-8F54-4BF9BB5F7E9E}" type="presParOf" srcId="{527DFB5F-F955-4E0B-BB5A-68AC37EB3ABA}" destId="{A98AD358-F3CE-4EE4-BB32-19A88B638225}" srcOrd="2" destOrd="0" presId="urn:microsoft.com/office/officeart/2005/8/layout/hierarchy4"/>
    <dgm:cxn modelId="{C1BCF988-B246-4B99-84AC-5C506716B0DA}" type="presParOf" srcId="{A98AD358-F3CE-4EE4-BB32-19A88B638225}" destId="{73095746-ED51-4B55-B44E-24AC6A2584C8}" srcOrd="0" destOrd="0" presId="urn:microsoft.com/office/officeart/2005/8/layout/hierarchy4"/>
    <dgm:cxn modelId="{A18CF24A-BCAC-4303-86D8-337CF6B62152}" type="presParOf" srcId="{A98AD358-F3CE-4EE4-BB32-19A88B638225}" destId="{FCAF4C59-F779-46F6-A34F-5BD3A9009D06}" srcOrd="1" destOrd="0" presId="urn:microsoft.com/office/officeart/2005/8/layout/hierarchy4"/>
    <dgm:cxn modelId="{5906AE53-E11F-4F52-BED6-E46FB39AAA02}" type="presParOf" srcId="{527DFB5F-F955-4E0B-BB5A-68AC37EB3ABA}" destId="{4598AE89-740D-4B53-B3F5-4A0AEEFDAA8E}" srcOrd="3" destOrd="0" presId="urn:microsoft.com/office/officeart/2005/8/layout/hierarchy4"/>
    <dgm:cxn modelId="{3C52E889-B53B-4ADF-85F3-A1AB5E5DE437}" type="presParOf" srcId="{527DFB5F-F955-4E0B-BB5A-68AC37EB3ABA}" destId="{B66451F5-1F47-4CFF-95E5-4E3E73FA23F9}" srcOrd="4" destOrd="0" presId="urn:microsoft.com/office/officeart/2005/8/layout/hierarchy4"/>
    <dgm:cxn modelId="{475A2DE5-3A71-4E71-B51B-303CDECC04BB}" type="presParOf" srcId="{B66451F5-1F47-4CFF-95E5-4E3E73FA23F9}" destId="{783000E8-D7DC-4B37-9806-7F6143ED28E8}" srcOrd="0" destOrd="0" presId="urn:microsoft.com/office/officeart/2005/8/layout/hierarchy4"/>
    <dgm:cxn modelId="{1DCA271E-2493-4EB1-9D56-B5DE4E7B1713}" type="presParOf" srcId="{B66451F5-1F47-4CFF-95E5-4E3E73FA23F9}" destId="{359DBD47-3FB2-4FE8-BF9E-C8FC18C8D306}" srcOrd="1" destOrd="0" presId="urn:microsoft.com/office/officeart/2005/8/layout/hierarchy4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0E379-0455-4FF1-84BF-5BC517804D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6BBDF-6FAB-4D74-B4CA-B0F07E1E138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গাণিতিক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যুক্তি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ইউনিট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: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গাণিতিক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যৌক্তিক</a:t>
          </a:r>
          <a:r>
            <a: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সিদ্ধান্তমূলক</a:t>
          </a:r>
          <a:r>
            <a: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হয়।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577DB8-FB87-4E83-B379-07C667A7E97C}" type="parTrans" cxnId="{6B4AD32B-71D0-456F-9BA8-F39A71C4F5C5}">
      <dgm:prSet/>
      <dgm:spPr/>
      <dgm:t>
        <a:bodyPr/>
        <a:lstStyle/>
        <a:p>
          <a:endParaRPr lang="en-US" sz="4000"/>
        </a:p>
      </dgm:t>
    </dgm:pt>
    <dgm:pt modelId="{684DBDD0-9EB8-4CA5-BBDD-0B1D276F680F}" type="sibTrans" cxnId="{6B4AD32B-71D0-456F-9BA8-F39A71C4F5C5}">
      <dgm:prSet/>
      <dgm:spPr/>
      <dgm:t>
        <a:bodyPr/>
        <a:lstStyle/>
        <a:p>
          <a:endParaRPr lang="en-US" sz="4000"/>
        </a:p>
      </dgm:t>
    </dgm:pt>
    <dgm:pt modelId="{9654F2CE-CF5A-4784-94EC-D18394F9A73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নিয়ন্ত্রক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40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নির্দেশের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নির্দেশ</a:t>
          </a:r>
          <a:r>
            <a: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পালিত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নির্ধারিত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হয়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এ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অংশের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নিয়ন্ত্রিত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হয়।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B6E5B0-2FA5-42D0-9158-47B48FC887C1}" type="parTrans" cxnId="{D90F49C1-9939-4768-BC20-A0A010C50970}">
      <dgm:prSet/>
      <dgm:spPr/>
      <dgm:t>
        <a:bodyPr/>
        <a:lstStyle/>
        <a:p>
          <a:endParaRPr lang="en-US" sz="4000"/>
        </a:p>
      </dgm:t>
    </dgm:pt>
    <dgm:pt modelId="{1ABBA889-233E-446E-ABBD-76C9E378698B}" type="sibTrans" cxnId="{D90F49C1-9939-4768-BC20-A0A010C50970}">
      <dgm:prSet/>
      <dgm:spPr/>
      <dgm:t>
        <a:bodyPr/>
        <a:lstStyle/>
        <a:p>
          <a:endParaRPr lang="en-US" sz="4000"/>
        </a:p>
      </dgm:t>
    </dgm:pt>
    <dgm:pt modelId="{397CA366-9437-49FC-BC3C-B4BFFA412CE9}">
      <dgm:prSet phldrT="[Text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রেজিস্টার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স্মৃতি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ছোট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আকারের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দ্রুতগতির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এ </a:t>
          </a:r>
          <a:r>
            <a:rPr lang="en-US" sz="40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অস্থায়ী</a:t>
          </a:r>
          <a:r>
            <a: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r>
            <a: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তথ্য </a:t>
          </a:r>
          <a:r>
            <a:rPr lang="en-US" sz="40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দ্রুত</a:t>
          </a:r>
          <a:r>
            <a: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প্রক্রিয়াকরণ</a:t>
          </a:r>
          <a:r>
            <a: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হয়।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96CA9E-E40A-40F8-A70D-6565FB34B362}" type="parTrans" cxnId="{1886E269-4C89-4117-BA55-1B360328A713}">
      <dgm:prSet/>
      <dgm:spPr/>
      <dgm:t>
        <a:bodyPr/>
        <a:lstStyle/>
        <a:p>
          <a:endParaRPr lang="en-US" sz="4000"/>
        </a:p>
      </dgm:t>
    </dgm:pt>
    <dgm:pt modelId="{537D2C8B-43E4-4D97-B59F-79B467F3BDA4}" type="sibTrans" cxnId="{1886E269-4C89-4117-BA55-1B360328A713}">
      <dgm:prSet/>
      <dgm:spPr/>
      <dgm:t>
        <a:bodyPr/>
        <a:lstStyle/>
        <a:p>
          <a:endParaRPr lang="en-US" sz="4000"/>
        </a:p>
      </dgm:t>
    </dgm:pt>
    <dgm:pt modelId="{FB73591D-5AB7-4329-BEB1-03C368405289}" type="pres">
      <dgm:prSet presAssocID="{0620E379-0455-4FF1-84BF-5BC517804D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932BCC-E045-45A3-BABE-5285ED2A915C}" type="pres">
      <dgm:prSet presAssocID="{5686BBDF-6FAB-4D74-B4CA-B0F07E1E138E}" presName="parentLin" presStyleCnt="0"/>
      <dgm:spPr/>
    </dgm:pt>
    <dgm:pt modelId="{FEA2D000-1A19-40A9-A0D9-F38D91D8FDFA}" type="pres">
      <dgm:prSet presAssocID="{5686BBDF-6FAB-4D74-B4CA-B0F07E1E138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D922C20-41B7-4D6F-8F70-3CEE2F619707}" type="pres">
      <dgm:prSet presAssocID="{5686BBDF-6FAB-4D74-B4CA-B0F07E1E138E}" presName="parentText" presStyleLbl="node1" presStyleIdx="0" presStyleCnt="3" custScaleX="122203" custScaleY="1402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BE3C1-136D-4AB5-95DD-6D2B144967DB}" type="pres">
      <dgm:prSet presAssocID="{5686BBDF-6FAB-4D74-B4CA-B0F07E1E138E}" presName="negativeSpace" presStyleCnt="0"/>
      <dgm:spPr/>
    </dgm:pt>
    <dgm:pt modelId="{CFFAFDD1-9E16-4583-949D-67F63A879646}" type="pres">
      <dgm:prSet presAssocID="{5686BBDF-6FAB-4D74-B4CA-B0F07E1E138E}" presName="childText" presStyleLbl="conFgAcc1" presStyleIdx="0" presStyleCnt="3">
        <dgm:presLayoutVars>
          <dgm:bulletEnabled val="1"/>
        </dgm:presLayoutVars>
      </dgm:prSet>
      <dgm:spPr/>
    </dgm:pt>
    <dgm:pt modelId="{745F0BFD-4718-4F8B-85E7-DB96A6FB59DC}" type="pres">
      <dgm:prSet presAssocID="{684DBDD0-9EB8-4CA5-BBDD-0B1D276F680F}" presName="spaceBetweenRectangles" presStyleCnt="0"/>
      <dgm:spPr/>
    </dgm:pt>
    <dgm:pt modelId="{7F162EF9-7539-4431-A289-5AE79374FAFB}" type="pres">
      <dgm:prSet presAssocID="{9654F2CE-CF5A-4784-94EC-D18394F9A730}" presName="parentLin" presStyleCnt="0"/>
      <dgm:spPr/>
    </dgm:pt>
    <dgm:pt modelId="{2CCD108C-D17D-40E2-B329-7D93FC5CF158}" type="pres">
      <dgm:prSet presAssocID="{9654F2CE-CF5A-4784-94EC-D18394F9A73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DE9842C-D867-4E4A-80BA-DB6C3CF97DCA}" type="pres">
      <dgm:prSet presAssocID="{9654F2CE-CF5A-4784-94EC-D18394F9A730}" presName="parentText" presStyleLbl="node1" presStyleIdx="1" presStyleCnt="3" custScaleX="128523" custScaleY="201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83F82-C02D-4C6F-8D2A-AED118BE100A}" type="pres">
      <dgm:prSet presAssocID="{9654F2CE-CF5A-4784-94EC-D18394F9A730}" presName="negativeSpace" presStyleCnt="0"/>
      <dgm:spPr/>
    </dgm:pt>
    <dgm:pt modelId="{C5103284-13B1-44A1-BFFF-3C7BCA66615F}" type="pres">
      <dgm:prSet presAssocID="{9654F2CE-CF5A-4784-94EC-D18394F9A730}" presName="childText" presStyleLbl="conFgAcc1" presStyleIdx="1" presStyleCnt="3">
        <dgm:presLayoutVars>
          <dgm:bulletEnabled val="1"/>
        </dgm:presLayoutVars>
      </dgm:prSet>
      <dgm:spPr/>
    </dgm:pt>
    <dgm:pt modelId="{DAC631D9-3DAA-4361-88B7-8BD624C4A1A5}" type="pres">
      <dgm:prSet presAssocID="{1ABBA889-233E-446E-ABBD-76C9E378698B}" presName="spaceBetweenRectangles" presStyleCnt="0"/>
      <dgm:spPr/>
    </dgm:pt>
    <dgm:pt modelId="{1ED500D6-DD45-487B-AF48-20593DC75157}" type="pres">
      <dgm:prSet presAssocID="{397CA366-9437-49FC-BC3C-B4BFFA412CE9}" presName="parentLin" presStyleCnt="0"/>
      <dgm:spPr/>
    </dgm:pt>
    <dgm:pt modelId="{0208C17A-A18C-4CAC-9305-A7DF48713D99}" type="pres">
      <dgm:prSet presAssocID="{397CA366-9437-49FC-BC3C-B4BFFA412CE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CC97E44-FD55-4515-B4B8-3EF8352769BA}" type="pres">
      <dgm:prSet presAssocID="{397CA366-9437-49FC-BC3C-B4BFFA412CE9}" presName="parentText" presStyleLbl="node1" presStyleIdx="2" presStyleCnt="3" custScaleX="133883" custScaleY="157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DCCAB-0662-4352-BCE6-A24CCCFC23F8}" type="pres">
      <dgm:prSet presAssocID="{397CA366-9437-49FC-BC3C-B4BFFA412CE9}" presName="negativeSpace" presStyleCnt="0"/>
      <dgm:spPr/>
    </dgm:pt>
    <dgm:pt modelId="{6B0F8E73-522C-445D-9368-9710876A64DD}" type="pres">
      <dgm:prSet presAssocID="{397CA366-9437-49FC-BC3C-B4BFFA412CE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90F49C1-9939-4768-BC20-A0A010C50970}" srcId="{0620E379-0455-4FF1-84BF-5BC517804D60}" destId="{9654F2CE-CF5A-4784-94EC-D18394F9A730}" srcOrd="1" destOrd="0" parTransId="{1DB6E5B0-2FA5-42D0-9158-47B48FC887C1}" sibTransId="{1ABBA889-233E-446E-ABBD-76C9E378698B}"/>
    <dgm:cxn modelId="{6B4AD32B-71D0-456F-9BA8-F39A71C4F5C5}" srcId="{0620E379-0455-4FF1-84BF-5BC517804D60}" destId="{5686BBDF-6FAB-4D74-B4CA-B0F07E1E138E}" srcOrd="0" destOrd="0" parTransId="{B4577DB8-FB87-4E83-B379-07C667A7E97C}" sibTransId="{684DBDD0-9EB8-4CA5-BBDD-0B1D276F680F}"/>
    <dgm:cxn modelId="{51C79016-8015-410B-AC9A-325E3A1B40B0}" type="presOf" srcId="{9654F2CE-CF5A-4784-94EC-D18394F9A730}" destId="{2CCD108C-D17D-40E2-B329-7D93FC5CF158}" srcOrd="0" destOrd="0" presId="urn:microsoft.com/office/officeart/2005/8/layout/list1"/>
    <dgm:cxn modelId="{A16CF774-C370-45FA-AF45-0C690EFE02EC}" type="presOf" srcId="{5686BBDF-6FAB-4D74-B4CA-B0F07E1E138E}" destId="{FEA2D000-1A19-40A9-A0D9-F38D91D8FDFA}" srcOrd="0" destOrd="0" presId="urn:microsoft.com/office/officeart/2005/8/layout/list1"/>
    <dgm:cxn modelId="{4D6AF96B-83C9-476C-962B-9F034FFC9343}" type="presOf" srcId="{0620E379-0455-4FF1-84BF-5BC517804D60}" destId="{FB73591D-5AB7-4329-BEB1-03C368405289}" srcOrd="0" destOrd="0" presId="urn:microsoft.com/office/officeart/2005/8/layout/list1"/>
    <dgm:cxn modelId="{B70DF1C5-7006-4C40-9AD2-2484E7129BB5}" type="presOf" srcId="{5686BBDF-6FAB-4D74-B4CA-B0F07E1E138E}" destId="{ED922C20-41B7-4D6F-8F70-3CEE2F619707}" srcOrd="1" destOrd="0" presId="urn:microsoft.com/office/officeart/2005/8/layout/list1"/>
    <dgm:cxn modelId="{967B55AD-95AF-42B9-A749-37C8B9718DC5}" type="presOf" srcId="{397CA366-9437-49FC-BC3C-B4BFFA412CE9}" destId="{0208C17A-A18C-4CAC-9305-A7DF48713D99}" srcOrd="0" destOrd="0" presId="urn:microsoft.com/office/officeart/2005/8/layout/list1"/>
    <dgm:cxn modelId="{2312C119-9EF2-4E20-A9CA-0A63D2C1E328}" type="presOf" srcId="{9654F2CE-CF5A-4784-94EC-D18394F9A730}" destId="{5DE9842C-D867-4E4A-80BA-DB6C3CF97DCA}" srcOrd="1" destOrd="0" presId="urn:microsoft.com/office/officeart/2005/8/layout/list1"/>
    <dgm:cxn modelId="{B69589E0-6A3A-4D67-BE2F-7EF1802566BC}" type="presOf" srcId="{397CA366-9437-49FC-BC3C-B4BFFA412CE9}" destId="{7CC97E44-FD55-4515-B4B8-3EF8352769BA}" srcOrd="1" destOrd="0" presId="urn:microsoft.com/office/officeart/2005/8/layout/list1"/>
    <dgm:cxn modelId="{1886E269-4C89-4117-BA55-1B360328A713}" srcId="{0620E379-0455-4FF1-84BF-5BC517804D60}" destId="{397CA366-9437-49FC-BC3C-B4BFFA412CE9}" srcOrd="2" destOrd="0" parTransId="{FC96CA9E-E40A-40F8-A70D-6565FB34B362}" sibTransId="{537D2C8B-43E4-4D97-B59F-79B467F3BDA4}"/>
    <dgm:cxn modelId="{025E04B4-7CF0-419B-8BE6-FCEEF1862517}" type="presParOf" srcId="{FB73591D-5AB7-4329-BEB1-03C368405289}" destId="{DF932BCC-E045-45A3-BABE-5285ED2A915C}" srcOrd="0" destOrd="0" presId="urn:microsoft.com/office/officeart/2005/8/layout/list1"/>
    <dgm:cxn modelId="{BFF55135-0D1E-434A-BA8F-97B6E425A420}" type="presParOf" srcId="{DF932BCC-E045-45A3-BABE-5285ED2A915C}" destId="{FEA2D000-1A19-40A9-A0D9-F38D91D8FDFA}" srcOrd="0" destOrd="0" presId="urn:microsoft.com/office/officeart/2005/8/layout/list1"/>
    <dgm:cxn modelId="{39115D8D-3B4A-4149-8AFB-8EE4B0DB1A4F}" type="presParOf" srcId="{DF932BCC-E045-45A3-BABE-5285ED2A915C}" destId="{ED922C20-41B7-4D6F-8F70-3CEE2F619707}" srcOrd="1" destOrd="0" presId="urn:microsoft.com/office/officeart/2005/8/layout/list1"/>
    <dgm:cxn modelId="{E610E01F-91D3-41C9-ACD9-DBEB36AB6E3B}" type="presParOf" srcId="{FB73591D-5AB7-4329-BEB1-03C368405289}" destId="{03EBE3C1-136D-4AB5-95DD-6D2B144967DB}" srcOrd="1" destOrd="0" presId="urn:microsoft.com/office/officeart/2005/8/layout/list1"/>
    <dgm:cxn modelId="{D9F1F3F7-C2DB-4550-9668-90D36F173AB2}" type="presParOf" srcId="{FB73591D-5AB7-4329-BEB1-03C368405289}" destId="{CFFAFDD1-9E16-4583-949D-67F63A879646}" srcOrd="2" destOrd="0" presId="urn:microsoft.com/office/officeart/2005/8/layout/list1"/>
    <dgm:cxn modelId="{38A45FCB-A83C-4EC3-A105-7EAAC3AC9701}" type="presParOf" srcId="{FB73591D-5AB7-4329-BEB1-03C368405289}" destId="{745F0BFD-4718-4F8B-85E7-DB96A6FB59DC}" srcOrd="3" destOrd="0" presId="urn:microsoft.com/office/officeart/2005/8/layout/list1"/>
    <dgm:cxn modelId="{9F0EC0B5-8BE4-4144-8563-7B86A77BFEB6}" type="presParOf" srcId="{FB73591D-5AB7-4329-BEB1-03C368405289}" destId="{7F162EF9-7539-4431-A289-5AE79374FAFB}" srcOrd="4" destOrd="0" presId="urn:microsoft.com/office/officeart/2005/8/layout/list1"/>
    <dgm:cxn modelId="{CE93E21A-E6C8-4197-9335-446F3878F6F8}" type="presParOf" srcId="{7F162EF9-7539-4431-A289-5AE79374FAFB}" destId="{2CCD108C-D17D-40E2-B329-7D93FC5CF158}" srcOrd="0" destOrd="0" presId="urn:microsoft.com/office/officeart/2005/8/layout/list1"/>
    <dgm:cxn modelId="{6258FEF7-FEEB-4D7A-8179-AFABCFB8A4B5}" type="presParOf" srcId="{7F162EF9-7539-4431-A289-5AE79374FAFB}" destId="{5DE9842C-D867-4E4A-80BA-DB6C3CF97DCA}" srcOrd="1" destOrd="0" presId="urn:microsoft.com/office/officeart/2005/8/layout/list1"/>
    <dgm:cxn modelId="{7A5C64DE-D456-4523-B9BA-DD4B4DC2C541}" type="presParOf" srcId="{FB73591D-5AB7-4329-BEB1-03C368405289}" destId="{03F83F82-C02D-4C6F-8D2A-AED118BE100A}" srcOrd="5" destOrd="0" presId="urn:microsoft.com/office/officeart/2005/8/layout/list1"/>
    <dgm:cxn modelId="{5B3E2950-EDAF-4971-AA5E-010ADCF014E6}" type="presParOf" srcId="{FB73591D-5AB7-4329-BEB1-03C368405289}" destId="{C5103284-13B1-44A1-BFFF-3C7BCA66615F}" srcOrd="6" destOrd="0" presId="urn:microsoft.com/office/officeart/2005/8/layout/list1"/>
    <dgm:cxn modelId="{A0C7BF1E-6DB1-4E73-B4F6-87E9581E869F}" type="presParOf" srcId="{FB73591D-5AB7-4329-BEB1-03C368405289}" destId="{DAC631D9-3DAA-4361-88B7-8BD624C4A1A5}" srcOrd="7" destOrd="0" presId="urn:microsoft.com/office/officeart/2005/8/layout/list1"/>
    <dgm:cxn modelId="{9AF20545-AEBF-4619-A4F5-3429A803C649}" type="presParOf" srcId="{FB73591D-5AB7-4329-BEB1-03C368405289}" destId="{1ED500D6-DD45-487B-AF48-20593DC75157}" srcOrd="8" destOrd="0" presId="urn:microsoft.com/office/officeart/2005/8/layout/list1"/>
    <dgm:cxn modelId="{4A355BCA-36BE-42C2-BC4D-76C81AB90107}" type="presParOf" srcId="{1ED500D6-DD45-487B-AF48-20593DC75157}" destId="{0208C17A-A18C-4CAC-9305-A7DF48713D99}" srcOrd="0" destOrd="0" presId="urn:microsoft.com/office/officeart/2005/8/layout/list1"/>
    <dgm:cxn modelId="{5299950E-1450-41F4-8679-E3CE4EFC3E8C}" type="presParOf" srcId="{1ED500D6-DD45-487B-AF48-20593DC75157}" destId="{7CC97E44-FD55-4515-B4B8-3EF8352769BA}" srcOrd="1" destOrd="0" presId="urn:microsoft.com/office/officeart/2005/8/layout/list1"/>
    <dgm:cxn modelId="{E7FCC0B9-6DDC-4791-8CB8-E3D4888576ED}" type="presParOf" srcId="{FB73591D-5AB7-4329-BEB1-03C368405289}" destId="{CC5DCCAB-0662-4352-BCE6-A24CCCFC23F8}" srcOrd="9" destOrd="0" presId="urn:microsoft.com/office/officeart/2005/8/layout/list1"/>
    <dgm:cxn modelId="{5BDAF4BD-D27C-42F1-8CC1-0243AA73236D}" type="presParOf" srcId="{FB73591D-5AB7-4329-BEB1-03C368405289}" destId="{6B0F8E73-522C-445D-9368-9710876A64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753FA-8543-4051-8A7C-51D07E38042F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298F0-106C-4D02-AD5A-F69FD9002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DA30-2B83-4D8E-A72E-A3A155BAADF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1E0-3569-4936-97CA-87C8A858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DA30-2B83-4D8E-A72E-A3A155BAADF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1E0-3569-4936-97CA-87C8A858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DA30-2B83-4D8E-A72E-A3A155BAADF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1E0-3569-4936-97CA-87C8A858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DA30-2B83-4D8E-A72E-A3A155BAADF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1E0-3569-4936-97CA-87C8A858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8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DA30-2B83-4D8E-A72E-A3A155BAADF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1E0-3569-4936-97CA-87C8A858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8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DA30-2B83-4D8E-A72E-A3A155BAADF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1E0-3569-4936-97CA-87C8A858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9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DA30-2B83-4D8E-A72E-A3A155BAADF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1E0-3569-4936-97CA-87C8A858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6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DA30-2B83-4D8E-A72E-A3A155BAADF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1E0-3569-4936-97CA-87C8A858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9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DA30-2B83-4D8E-A72E-A3A155BAADF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1E0-3569-4936-97CA-87C8A858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9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DA30-2B83-4D8E-A72E-A3A155BAADF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1E0-3569-4936-97CA-87C8A858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DA30-2B83-4D8E-A72E-A3A155BAADF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A1E0-3569-4936-97CA-87C8A858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0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DA30-2B83-4D8E-A72E-A3A155BAADFE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0A1E0-3569-4936-97CA-87C8A858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1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lkhusacisc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0" y="45758"/>
            <a:ext cx="547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80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8662" y="5095676"/>
            <a:ext cx="8804595" cy="1323439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পাঠ-১4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"/>
          <a:stretch/>
        </p:blipFill>
        <p:spPr>
          <a:xfrm>
            <a:off x="80697" y="114300"/>
            <a:ext cx="3801005" cy="4780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133" y="1369197"/>
            <a:ext cx="3387405" cy="707886"/>
          </a:xfrm>
          <a:prstGeom prst="rect">
            <a:avLst/>
          </a:prstGeom>
          <a:gradFill>
            <a:gsLst>
              <a:gs pos="0">
                <a:srgbClr val="C00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45132" y="1369197"/>
            <a:ext cx="6969925" cy="3293209"/>
            <a:chOff x="5222074" y="2497015"/>
            <a:chExt cx="6969925" cy="3293209"/>
          </a:xfrm>
        </p:grpSpPr>
        <p:sp>
          <p:nvSpPr>
            <p:cNvPr id="11" name="TextBox 10"/>
            <p:cNvSpPr txBox="1"/>
            <p:nvPr/>
          </p:nvSpPr>
          <p:spPr>
            <a:xfrm>
              <a:off x="5222074" y="2497015"/>
              <a:ext cx="6969925" cy="3293209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40000">
                  <a:srgbClr val="FFD5D5"/>
                </a:gs>
                <a:gs pos="60000">
                  <a:schemeClr val="accent6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দিলকুশা</a:t>
              </a:r>
              <a:r>
                <a:rPr lang="en-US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খানম</a:t>
              </a:r>
              <a:endPara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r"/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সিনিয়র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r"/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চিটাগাং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আইডিয়্যাল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স্কুল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২৪/এ,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জামালখান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রোড,জামালখান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চট্টগ্রাম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dilkhusacisc@gmail.com</a:t>
              </a:r>
              <a:endPara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dilkhusa@yahoo.com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194" y="2497015"/>
              <a:ext cx="1701612" cy="32932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462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5"/>
            <a:ext cx="12192000" cy="707886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(পাঠ-১৪)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Arial Black" panose="020B0A04020102090204" pitchFamily="34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6414" y="947365"/>
            <a:ext cx="8655586" cy="563231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মাইক্রোপ্রসেসরে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ইন্টিগ্রেটেড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smtClean="0">
                <a:latin typeface="Arial Black" panose="020B0A04020102090204" pitchFamily="34" charset="0"/>
                <a:cs typeface="NikoshBAN" panose="02000000000000000000" pitchFamily="2" charset="0"/>
              </a:rPr>
              <a:t>IC)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বাড়লেও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সিলিকন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ক্রমান্বয়ে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মাইক্রোপ্রসেসর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মাইক্রোপ্রসেসরের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ট্রানজিস্টরের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7504" r="6273" b="1"/>
          <a:stretch/>
        </p:blipFill>
        <p:spPr>
          <a:xfrm>
            <a:off x="1" y="947364"/>
            <a:ext cx="3536414" cy="563231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3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5"/>
            <a:ext cx="12192000" cy="707886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(পাঠ-১৪)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33093"/>
            <a:ext cx="12235542" cy="5016758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CPU এর </a:t>
            </a:r>
            <a:r>
              <a:rPr lang="en-US" sz="4000" dirty="0" err="1" smtClean="0">
                <a:latin typeface="Arial Black" panose="020B0A04020102090204" pitchFamily="34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Arial Black" panose="020B0A04020102090204" pitchFamily="34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4000" dirty="0" err="1" smtClean="0">
                <a:latin typeface="Arial Black" panose="020B0A04020102090204" pitchFamily="34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Arial Black" panose="020B0A04020102090204" pitchFamily="34" charset="0"/>
                <a:cs typeface="NikoshBAN" panose="02000000000000000000" pitchFamily="2" charset="0"/>
              </a:rPr>
              <a:t>CPU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Arial Black" panose="020B0A04020102090204" pitchFamily="34" charset="0"/>
                <a:cs typeface="NikoshBAN" panose="02000000000000000000" pitchFamily="2" charset="0"/>
              </a:rPr>
              <a:t>CPU </a:t>
            </a:r>
            <a:r>
              <a:rPr lang="en-US" sz="4000" dirty="0" err="1" smtClean="0">
                <a:latin typeface="Arial Black" panose="020B0A04020102090204" pitchFamily="34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Arial Black" panose="020B0A04020102090204" pitchFamily="34" charset="0"/>
                <a:cs typeface="NikoshBAN" panose="02000000000000000000" pitchFamily="2" charset="0"/>
              </a:rPr>
              <a:t> Processor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(২ ও 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7504" r="6273" b="1"/>
          <a:stretch/>
        </p:blipFill>
        <p:spPr>
          <a:xfrm>
            <a:off x="0" y="709202"/>
            <a:ext cx="1229795" cy="111278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80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5"/>
            <a:ext cx="12192000" cy="707886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(পাঠ-১৪)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16626" y="830598"/>
            <a:ext cx="6775374" cy="5776996"/>
            <a:chOff x="5416626" y="830598"/>
            <a:chExt cx="6775374" cy="5632311"/>
          </a:xfrm>
        </p:grpSpPr>
        <p:sp>
          <p:nvSpPr>
            <p:cNvPr id="7" name="TextBox 6"/>
            <p:cNvSpPr txBox="1"/>
            <p:nvPr/>
          </p:nvSpPr>
          <p:spPr>
            <a:xfrm>
              <a:off x="5416626" y="830598"/>
              <a:ext cx="6775374" cy="5632311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40000">
                  <a:srgbClr val="FFD5D5"/>
                </a:gs>
                <a:gs pos="60000">
                  <a:schemeClr val="accent6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তিনটি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অংশের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সমন্বয়ে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smtClean="0">
                  <a:latin typeface="Arial Black" panose="020B0A04020102090204" pitchFamily="34" charset="0"/>
                  <a:cs typeface="NikoshBAN" panose="02000000000000000000" pitchFamily="2" charset="0"/>
                </a:rPr>
                <a:t>CPU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প্রসেসর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গঠিত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42950" indent="-742950" algn="ctr">
                <a:buFont typeface="+mj-lt"/>
                <a:buAutoNum type="arabicPeriod"/>
              </a:pP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গাণিতিক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যুক্তি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ইউনিট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000" dirty="0" smtClean="0">
                  <a:latin typeface="Arial Black" panose="020B0A04020102090204" pitchFamily="34" charset="0"/>
                  <a:cs typeface="NikoshBAN" panose="02000000000000000000" pitchFamily="2" charset="0"/>
                </a:rPr>
                <a:t>Arithmetic Logic Unit)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42950" indent="-742950" algn="ctr">
                <a:buFont typeface="+mj-lt"/>
                <a:buAutoNum type="arabicPeriod"/>
              </a:pP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নিয়ন্ত্রক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Arial Black" panose="020B0A04020102090204" pitchFamily="34" charset="0"/>
                  <a:cs typeface="NikoshBAN" panose="02000000000000000000" pitchFamily="2" charset="0"/>
                </a:rPr>
                <a:t>অংশ</a:t>
              </a:r>
              <a:r>
                <a:rPr lang="en-US" sz="4000" dirty="0" smtClean="0">
                  <a:latin typeface="Arial Black" panose="020B0A04020102090204" pitchFamily="34" charset="0"/>
                  <a:cs typeface="NikoshBAN" panose="02000000000000000000" pitchFamily="2" charset="0"/>
                </a:rPr>
                <a:t> (Control Unit)</a:t>
              </a:r>
            </a:p>
            <a:p>
              <a:pPr marL="742950" indent="-742950" algn="ctr">
                <a:buFont typeface="+mj-lt"/>
                <a:buAutoNum type="arabicPeriod"/>
              </a:pP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রেজিস্টার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Arial Black" panose="020B0A04020102090204" pitchFamily="34" charset="0"/>
                  <a:cs typeface="NikoshBAN" panose="02000000000000000000" pitchFamily="2" charset="0"/>
                </a:rPr>
                <a:t>স্মৃতি</a:t>
              </a:r>
              <a:r>
                <a:rPr lang="en-US" sz="4000" dirty="0" smtClean="0">
                  <a:latin typeface="Arial Black" panose="020B0A04020102090204" pitchFamily="34" charset="0"/>
                  <a:cs typeface="NikoshBAN" panose="02000000000000000000" pitchFamily="2" charset="0"/>
                </a:rPr>
                <a:t> (Register Memory)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2" t="7504" r="6273" b="1"/>
            <a:stretch/>
          </p:blipFill>
          <p:spPr>
            <a:xfrm>
              <a:off x="5475383" y="1437928"/>
              <a:ext cx="1229795" cy="1112789"/>
            </a:xfrm>
            <a:prstGeom prst="rect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729981"/>
            <a:ext cx="5435676" cy="58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5"/>
            <a:ext cx="12192000" cy="707886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(পাঠ-১৪)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16626" y="830598"/>
            <a:ext cx="6775374" cy="5776996"/>
            <a:chOff x="5416626" y="830598"/>
            <a:chExt cx="6775374" cy="5632311"/>
          </a:xfrm>
        </p:grpSpPr>
        <p:sp>
          <p:nvSpPr>
            <p:cNvPr id="7" name="TextBox 6"/>
            <p:cNvSpPr txBox="1"/>
            <p:nvPr/>
          </p:nvSpPr>
          <p:spPr>
            <a:xfrm>
              <a:off x="5416626" y="830598"/>
              <a:ext cx="6775374" cy="5632311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40000">
                  <a:srgbClr val="FFD5D5"/>
                </a:gs>
                <a:gs pos="60000">
                  <a:schemeClr val="accent6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তিনটি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অংশের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সমন্বয়ে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smtClean="0">
                  <a:latin typeface="Arial Black" panose="020B0A04020102090204" pitchFamily="34" charset="0"/>
                  <a:cs typeface="NikoshBAN" panose="02000000000000000000" pitchFamily="2" charset="0"/>
                </a:rPr>
                <a:t>CPU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প্রসেসর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গঠিত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42950" indent="-742950" algn="ctr">
                <a:buFont typeface="+mj-lt"/>
                <a:buAutoNum type="arabicPeriod"/>
              </a:pP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গাণিতিক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যুক্তি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ইউনিট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000" dirty="0" smtClean="0">
                  <a:latin typeface="Arial Black" panose="020B0A04020102090204" pitchFamily="34" charset="0"/>
                  <a:cs typeface="NikoshBAN" panose="02000000000000000000" pitchFamily="2" charset="0"/>
                </a:rPr>
                <a:t>Arithmetic Logic Unit)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42950" indent="-742950" algn="ctr">
                <a:buFont typeface="+mj-lt"/>
                <a:buAutoNum type="arabicPeriod"/>
              </a:pP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নিয়ন্ত্রক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Arial Black" panose="020B0A04020102090204" pitchFamily="34" charset="0"/>
                  <a:cs typeface="NikoshBAN" panose="02000000000000000000" pitchFamily="2" charset="0"/>
                </a:rPr>
                <a:t>অংশ</a:t>
              </a:r>
              <a:r>
                <a:rPr lang="en-US" sz="4000" dirty="0" smtClean="0">
                  <a:latin typeface="Arial Black" panose="020B0A04020102090204" pitchFamily="34" charset="0"/>
                  <a:cs typeface="NikoshBAN" panose="02000000000000000000" pitchFamily="2" charset="0"/>
                </a:rPr>
                <a:t> (Control Unit)</a:t>
              </a:r>
            </a:p>
            <a:p>
              <a:pPr marL="742950" indent="-742950" algn="ctr">
                <a:buFont typeface="+mj-lt"/>
                <a:buAutoNum type="arabicPeriod"/>
              </a:pP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রেজিস্টার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Arial Black" panose="020B0A04020102090204" pitchFamily="34" charset="0"/>
                  <a:cs typeface="NikoshBAN" panose="02000000000000000000" pitchFamily="2" charset="0"/>
                </a:rPr>
                <a:t>স্মৃতি</a:t>
              </a:r>
              <a:r>
                <a:rPr lang="en-US" sz="4000" dirty="0" smtClean="0">
                  <a:latin typeface="Arial Black" panose="020B0A04020102090204" pitchFamily="34" charset="0"/>
                  <a:cs typeface="NikoshBAN" panose="02000000000000000000" pitchFamily="2" charset="0"/>
                </a:rPr>
                <a:t> (Register Memory)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2" t="7504" r="6273" b="1"/>
            <a:stretch/>
          </p:blipFill>
          <p:spPr>
            <a:xfrm>
              <a:off x="5475383" y="1437928"/>
              <a:ext cx="1229795" cy="1112789"/>
            </a:xfrm>
            <a:prstGeom prst="rect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9" y="729981"/>
            <a:ext cx="5428065" cy="60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23653806"/>
              </p:ext>
            </p:extLst>
          </p:nvPr>
        </p:nvGraphicFramePr>
        <p:xfrm>
          <a:off x="319488" y="1285063"/>
          <a:ext cx="116778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gradFill>
            <a:gsLst>
              <a:gs pos="0">
                <a:srgbClr val="FF66FF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9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61EE45-76BF-4C06-8321-18F3C7D58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616FA5-7B6E-4E27-8F71-2D6C0FE56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095746-ED51-4B55-B44E-24AC6A258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3000E8-D7DC-4B37-9806-7F6143ED2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5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(পাঠ-১৪)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80254381"/>
              </p:ext>
            </p:extLst>
          </p:nvPr>
        </p:nvGraphicFramePr>
        <p:xfrm>
          <a:off x="566756" y="906952"/>
          <a:ext cx="116252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29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922C20-41B7-4D6F-8F70-3CEE2F619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E9842C-D867-4E4A-80BA-DB6C3CF97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C97E44-FD55-4515-B4B8-3EF835276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FAFDD1-9E16-4583-949D-67F63A87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103284-13B1-44A1-BFFF-3C7BCA666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F8E73-522C-445D-9368-9710876A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2861"/>
            <a:ext cx="5013956" cy="307846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013956" y="3838658"/>
            <a:ext cx="7178044" cy="2991582"/>
            <a:chOff x="5013956" y="3838658"/>
            <a:chExt cx="7178044" cy="29915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3956" y="3838658"/>
              <a:ext cx="3597340" cy="29915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1296" y="3866417"/>
              <a:ext cx="3580704" cy="296382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0" y="22095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(পাঠ-১৪)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চারজন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উদ্ভাবক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19574" y="668423"/>
            <a:ext cx="6900763" cy="3195654"/>
            <a:chOff x="5319574" y="668423"/>
            <a:chExt cx="6900763" cy="31956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9574" y="668424"/>
              <a:ext cx="5245468" cy="31956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l="38845"/>
            <a:stretch/>
          </p:blipFill>
          <p:spPr>
            <a:xfrm>
              <a:off x="10426366" y="668425"/>
              <a:ext cx="1793971" cy="319565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426366" y="668423"/>
              <a:ext cx="1765634" cy="584775"/>
            </a:xfrm>
            <a:prstGeom prst="rect">
              <a:avLst/>
            </a:prstGeom>
            <a:gradFill>
              <a:gsLst>
                <a:gs pos="0">
                  <a:srgbClr val="FF3399"/>
                </a:gs>
                <a:gs pos="40000">
                  <a:srgbClr val="FFD5D5"/>
                </a:gs>
                <a:gs pos="60000">
                  <a:schemeClr val="accent6">
                    <a:lumMod val="20000"/>
                    <a:lumOff val="8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4800000" scaled="0"/>
            </a:gra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স্ট্যান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মেজর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" y="627798"/>
            <a:ext cx="5028124" cy="3224991"/>
            <a:chOff x="1" y="627798"/>
            <a:chExt cx="5028124" cy="32249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46" y="668426"/>
              <a:ext cx="5011410" cy="318436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" y="627798"/>
              <a:ext cx="5028124" cy="25853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১৯৭১ </a:t>
              </a:r>
              <a:r>
                <a:rPr lang="en-US" sz="5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সালে</a:t>
              </a:r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মাইক্রোপ্রসেসর</a:t>
              </a:r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উদ্ভাবন</a:t>
              </a:r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6" y="2139179"/>
            <a:ext cx="3646697" cy="4718821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22095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(পাঠ-১৪)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ট্রানজিস্টর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9179"/>
            <a:ext cx="4010026" cy="471882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5" name="Oval Callout 4"/>
          <p:cNvSpPr/>
          <p:nvPr/>
        </p:nvSpPr>
        <p:spPr>
          <a:xfrm>
            <a:off x="8229486" y="735351"/>
            <a:ext cx="3962514" cy="1784732"/>
          </a:xfrm>
          <a:prstGeom prst="wedgeEllipseCallout">
            <a:avLst>
              <a:gd name="adj1" fmla="val -70972"/>
              <a:gd name="adj2" fmla="val 58179"/>
            </a:avLst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ট্রানজিস্টর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২৩০০টি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4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9602"/>
            <a:ext cx="3249976" cy="43883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094" y="2469602"/>
            <a:ext cx="4065224" cy="43883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226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(পাঠ-১৪)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ট্রানজিস্টর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 rot="20938154">
            <a:off x="7755876" y="728623"/>
            <a:ext cx="4458159" cy="2522863"/>
          </a:xfrm>
          <a:prstGeom prst="wedgeEllipseCallout">
            <a:avLst>
              <a:gd name="adj1" fmla="val -71711"/>
              <a:gd name="adj2" fmla="val 24078"/>
            </a:avLst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ট্রানজিস্টর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২২৭,০০,০০,০০০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9602"/>
            <a:ext cx="3249976" cy="43883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226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(পাঠ-১৪)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21346241">
            <a:off x="2776251" y="520099"/>
            <a:ext cx="4458159" cy="2522863"/>
          </a:xfrm>
          <a:prstGeom prst="wedgeEllipseCallout">
            <a:avLst>
              <a:gd name="adj1" fmla="val -71711"/>
              <a:gd name="adj2" fmla="val 24078"/>
            </a:avLst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বোঝে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 rot="20938154">
            <a:off x="2757430" y="2765499"/>
            <a:ext cx="4189865" cy="2522863"/>
          </a:xfrm>
          <a:prstGeom prst="wedgeEllipseCallout">
            <a:avLst>
              <a:gd name="adj1" fmla="val -71711"/>
              <a:gd name="adj2" fmla="val 24078"/>
            </a:avLst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দু’টো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“০”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“১”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7599" y="648591"/>
            <a:ext cx="5154401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“০”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২ভোল্ট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“১”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এটাকে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7599" y="3687901"/>
            <a:ext cx="515440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বোধগম্য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অনুবাদক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7504" r="6273" b="1"/>
          <a:stretch/>
        </p:blipFill>
        <p:spPr>
          <a:xfrm>
            <a:off x="206829" y="985479"/>
            <a:ext cx="11070771" cy="557860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15686" y="1067444"/>
            <a:ext cx="2547257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48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9602"/>
            <a:ext cx="3249976" cy="43883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226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(পাঠ-১৪)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 rot="20938154">
            <a:off x="2343116" y="424868"/>
            <a:ext cx="6332546" cy="5028477"/>
          </a:xfrm>
          <a:prstGeom prst="wedgeEllipseCallout">
            <a:avLst>
              <a:gd name="adj1" fmla="val -71711"/>
              <a:gd name="adj2" fmla="val 24078"/>
            </a:avLst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  <a:cs typeface="NikoshBAN" panose="02000000000000000000" pitchFamily="2" charset="0"/>
              </a:rPr>
              <a:t>ASCII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এটা ৮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বিটের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  <a:cs typeface="NikoshBAN" panose="02000000000000000000" pitchFamily="2" charset="0"/>
              </a:rPr>
              <a:t>: A=01000001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  <a:cs typeface="NikoshBAN" panose="02000000000000000000" pitchFamily="2" charset="0"/>
              </a:rPr>
              <a:t>B=01000010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  <a:cs typeface="NikoshBAN" panose="02000000000000000000" pitchFamily="2" charset="0"/>
              </a:rPr>
              <a:t>?=00111111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  <a:cs typeface="NikoshBAN" panose="02000000000000000000" pitchFamily="2" charset="0"/>
              </a:rPr>
              <a:t>,=00101100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9310" y="661420"/>
            <a:ext cx="7302690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“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জন্য“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রয়েছে।যেমনঃ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  <a:cs typeface="NikoshBAN" panose="02000000000000000000" pitchFamily="2" charset="0"/>
              </a:rPr>
              <a:t>ASCII-American Standard Code for Information Interchange)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9310" y="4562798"/>
            <a:ext cx="730268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অনুবাদক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বোধগম্য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899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9602"/>
            <a:ext cx="3249976" cy="43883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2260"/>
            <a:ext cx="12192000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(পাঠ-১৪)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364273" y="1208170"/>
            <a:ext cx="8743008" cy="4123994"/>
          </a:xfrm>
          <a:prstGeom prst="wedgeEllipseCallout">
            <a:avLst>
              <a:gd name="adj1" fmla="val -71711"/>
              <a:gd name="adj2" fmla="val 24078"/>
            </a:avLst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  <a:cs typeface="NikoshBAN" panose="02000000000000000000" pitchFamily="2" charset="0"/>
              </a:rPr>
              <a:t>ASCII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এটা ৮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বিটের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  <a:cs typeface="NikoshBAN" panose="02000000000000000000" pitchFamily="2" charset="0"/>
              </a:rPr>
              <a:t>: A=01000001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  <a:cs typeface="NikoshBAN" panose="02000000000000000000" pitchFamily="2" charset="0"/>
              </a:rPr>
              <a:t>B=01000010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  <a:cs typeface="NikoshBAN" panose="02000000000000000000" pitchFamily="2" charset="0"/>
              </a:rPr>
              <a:t>?=00111111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  <a:cs typeface="NikoshBAN" panose="02000000000000000000" pitchFamily="2" charset="0"/>
              </a:rPr>
              <a:t>,=00101100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7955" y="5332164"/>
            <a:ext cx="730268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“Unicode”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সর্বাপেক্ষা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4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086" y="1959427"/>
            <a:ext cx="11027229" cy="39703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১: </a:t>
            </a:r>
          </a:p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২: </a:t>
            </a:r>
            <a:endParaRPr lang="en-US" sz="36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3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৩: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নিরুপন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96875" algn="l"/>
                <a:tab pos="2346325" algn="l"/>
              </a:tabLst>
            </a:pP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54369"/>
            <a:ext cx="11852031" cy="4524315"/>
          </a:xfrm>
          <a:prstGeom prst="rect">
            <a:avLst/>
          </a:prstGeom>
          <a:noFill/>
          <a:ln w="28575">
            <a:solidFill>
              <a:srgbClr val="0033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CPU 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দিয়ে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IC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দিয়ে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32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2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</a:t>
            </a:r>
            <a:r>
              <a:rPr lang="bn-IN" sz="32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2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bn-IN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3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3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0382"/>
            <a:ext cx="12192000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96875" algn="l"/>
                <a:tab pos="2346325" algn="l"/>
              </a:tabLst>
            </a:pP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30965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55140"/>
            <a:ext cx="11910646" cy="1754326"/>
          </a:xfrm>
          <a:prstGeom prst="rect">
            <a:avLst/>
          </a:prstGeom>
          <a:gradFill>
            <a:gsLst>
              <a:gs pos="0">
                <a:srgbClr val="FF66FF"/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</a:gra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নিরুপন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gradFill>
            <a:gsLst>
              <a:gs pos="0">
                <a:srgbClr val="FF66FF"/>
              </a:gs>
              <a:gs pos="24000">
                <a:schemeClr val="accent1">
                  <a:lumMod val="20000"/>
                  <a:lumOff val="80000"/>
                </a:scheme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</a:gradFill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96875" algn="l"/>
                <a:tab pos="2346325" algn="l"/>
              </a:tabLst>
            </a:pPr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6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676" y="1791516"/>
            <a:ext cx="10847671" cy="315471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5715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ln w="76200">
                  <a:solidFill>
                    <a:schemeClr val="accent6">
                      <a:lumMod val="7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1300" b="1" dirty="0">
              <a:ln w="76200">
                <a:solidFill>
                  <a:schemeClr val="accent6">
                    <a:lumMod val="75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246" y="1540747"/>
            <a:ext cx="11582399" cy="4616648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57150"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B63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solidFill>
                  <a:srgbClr val="B63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solidFill>
                  <a:srgbClr val="B63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১৪: </a:t>
            </a:r>
            <a:r>
              <a:rPr lang="en-US" sz="6600" b="1" dirty="0" err="1" smtClean="0">
                <a:solidFill>
                  <a:srgbClr val="B63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bn-IN" sz="6600" b="1" dirty="0">
              <a:solidFill>
                <a:srgbClr val="B63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</a:p>
          <a:p>
            <a:pPr algn="ctr"/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পৃষ্ঠাঃ ২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bn-BD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6543" y="148532"/>
            <a:ext cx="8610600" cy="830997"/>
          </a:xfrm>
          <a:prstGeom prst="rect">
            <a:avLst/>
          </a:prstGeom>
          <a:gradFill>
            <a:gsLst>
              <a:gs pos="0">
                <a:srgbClr val="CC0099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32869"/>
            <a:ext cx="12192000" cy="45858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bn-BD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7525" indent="-517525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7525" indent="-517525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7525" indent="-517525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7525" indent="-517525">
              <a:buFont typeface="+mj-lt"/>
              <a:buAutoNum type="arabicPeriod"/>
            </a:pP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Arial Black" panose="020B0A04020102090204" pitchFamily="34" charset="0"/>
                <a:cs typeface="NikoshBAN" panose="02000000000000000000" pitchFamily="2" charset="0"/>
              </a:rPr>
              <a:t>৬. ASCII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7.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ইউনিকোড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378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095"/>
            <a:ext cx="12192000" cy="584775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(পাঠ-১৪)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18457"/>
            <a:ext cx="9622971" cy="60856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54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095"/>
            <a:ext cx="12192000" cy="707886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(পাঠ-১৪)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65967032"/>
              </p:ext>
            </p:extLst>
          </p:nvPr>
        </p:nvGraphicFramePr>
        <p:xfrm>
          <a:off x="275916" y="729981"/>
          <a:ext cx="11916084" cy="6128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564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86D392D-6777-43E7-8D63-8327F7E7D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779C2D-D410-46AB-9E78-CD303B015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BD76FA-B29D-4C15-8F90-F93447890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3585C1-C53E-426F-978C-4C6626E19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D91EAB-5C8C-49D2-ACD1-C2F2C6340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06487-0BB4-41C5-9BF2-493149880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B81118-492F-4CD2-BF89-19499E68F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84BE05-BCDB-4CDE-96B9-504BA7B5A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3AAB9C-43A9-4C7C-AA6B-87A76B6D7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5"/>
            <a:ext cx="12192000" cy="707886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(পাঠ-১৪)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981"/>
            <a:ext cx="12192000" cy="6090471"/>
          </a:xfrm>
          <a:prstGeom prst="rect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598229" y="2873830"/>
            <a:ext cx="1110341" cy="1099456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936495"/>
            <a:ext cx="2547257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48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095"/>
            <a:ext cx="12192000" cy="707886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(পাঠ-১৪)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982"/>
            <a:ext cx="3437263" cy="319668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10296" y="1328641"/>
            <a:ext cx="2016086" cy="1938992"/>
          </a:xfrm>
          <a:prstGeom prst="rect">
            <a:avLst/>
          </a:prstGeom>
          <a:gradFill>
            <a:gsLst>
              <a:gs pos="0">
                <a:srgbClr val="FF3399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48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90204" pitchFamily="34" charset="0"/>
                <a:cs typeface="NikoshBAN" panose="02000000000000000000" pitchFamily="2" charset="0"/>
              </a:rPr>
              <a:t>IC-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ইন্টিগ্রেটেড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4000" dirty="0">
              <a:latin typeface="Arial Black" panose="020B0A04020102090204" pitchFamily="34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016" y="729980"/>
            <a:ext cx="4601377" cy="319668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183027" y="1232577"/>
            <a:ext cx="1989119" cy="1323439"/>
          </a:xfrm>
          <a:prstGeom prst="rect">
            <a:avLst/>
          </a:prstGeom>
          <a:gradFill>
            <a:gsLst>
              <a:gs pos="0">
                <a:srgbClr val="FF3399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48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 Black" panose="020B0A04020102090204" pitchFamily="34" charset="0"/>
                <a:cs typeface="NikoshBAN" panose="02000000000000000000" pitchFamily="2" charset="0"/>
              </a:rPr>
              <a:t>মাইক্রো</a:t>
            </a:r>
            <a:r>
              <a:rPr lang="en-US" sz="4000" dirty="0" smtClean="0">
                <a:latin typeface="Arial Black" panose="020B0A0402010209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Arial Black" panose="020B0A04020102090204" pitchFamily="34" charset="0"/>
                <a:cs typeface="NikoshBAN" panose="02000000000000000000" pitchFamily="2" charset="0"/>
              </a:rPr>
              <a:t>চিপ</a:t>
            </a:r>
            <a:endParaRPr lang="en-US" sz="4000" dirty="0">
              <a:latin typeface="Arial Black" panose="020B0A04020102090204" pitchFamily="34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6662"/>
            <a:ext cx="3437263" cy="293133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437263" y="4792885"/>
            <a:ext cx="2016086" cy="2123658"/>
          </a:xfrm>
          <a:prstGeom prst="rect">
            <a:avLst/>
          </a:prstGeom>
          <a:gradFill>
            <a:gsLst>
              <a:gs pos="0">
                <a:srgbClr val="FF3399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48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 Black" panose="020B0A04020102090204" pitchFamily="34" charset="0"/>
                <a:cs typeface="NikoshBAN" panose="02000000000000000000" pitchFamily="2" charset="0"/>
              </a:rPr>
              <a:t>ট্রানজিস্টর</a:t>
            </a:r>
            <a:endParaRPr lang="en-US" sz="4400" dirty="0" smtClean="0">
              <a:latin typeface="Arial Black" panose="020B0A0402010209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Arial Black" panose="020B0A04020102090204" pitchFamily="34" charset="0"/>
                <a:cs typeface="NikoshBAN" panose="02000000000000000000" pitchFamily="2" charset="0"/>
              </a:rPr>
              <a:t>Tran-</a:t>
            </a:r>
          </a:p>
          <a:p>
            <a:pPr algn="ctr"/>
            <a:r>
              <a:rPr lang="en-US" sz="4400" dirty="0" err="1" smtClean="0">
                <a:latin typeface="Arial Black" panose="020B0A04020102090204" pitchFamily="34" charset="0"/>
                <a:cs typeface="NikoshBAN" panose="02000000000000000000" pitchFamily="2" charset="0"/>
              </a:rPr>
              <a:t>sistor</a:t>
            </a:r>
            <a:endParaRPr lang="en-US" sz="4400" dirty="0">
              <a:latin typeface="Arial Black" panose="020B0A04020102090204" pitchFamily="34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7504" r="6273" b="1"/>
          <a:stretch/>
        </p:blipFill>
        <p:spPr>
          <a:xfrm>
            <a:off x="5504016" y="4198403"/>
            <a:ext cx="4601377" cy="26595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0156060" y="4835703"/>
            <a:ext cx="2016086" cy="1384995"/>
          </a:xfrm>
          <a:prstGeom prst="rect">
            <a:avLst/>
          </a:prstGeom>
          <a:gradFill>
            <a:gsLst>
              <a:gs pos="0">
                <a:srgbClr val="FF3399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48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মাইক্রোপ্রসেসর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Arial Black" panose="020B0A04020102090204" pitchFamily="34" charset="0"/>
                <a:cs typeface="NikoshBAN" panose="02000000000000000000" pitchFamily="2" charset="0"/>
              </a:rPr>
              <a:t>Micropro-cessor</a:t>
            </a:r>
            <a:endParaRPr lang="en-US" sz="2800" dirty="0">
              <a:latin typeface="Arial Black" panose="020B0A0402010209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0299" y="1338777"/>
            <a:ext cx="6771701" cy="5016758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মাইক্রোপ্রসেসর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ইন্টিগ্রেটেড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smtClean="0">
                <a:latin typeface="Arial Black" panose="020B0A04020102090204" pitchFamily="34" charset="0"/>
                <a:cs typeface="NikoshBAN" panose="02000000000000000000" pitchFamily="2" charset="0"/>
              </a:rPr>
              <a:t>IC)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ট্রানজিস্টার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VLSI (Very Large Scale Integration- Integrated/Silicon Chip)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একীভূত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095"/>
            <a:ext cx="12192000" cy="707886"/>
          </a:xfrm>
          <a:prstGeom prst="rect">
            <a:avLst/>
          </a:prstGeom>
          <a:gradFill>
            <a:gsLst>
              <a:gs pos="0">
                <a:srgbClr val="FFC000"/>
              </a:gs>
              <a:gs pos="40000">
                <a:srgbClr val="FFD5D5"/>
              </a:gs>
              <a:gs pos="60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২: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(পাঠ-১৪)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7504" r="6273" b="1"/>
          <a:stretch/>
        </p:blipFill>
        <p:spPr>
          <a:xfrm>
            <a:off x="0" y="1335909"/>
            <a:ext cx="4601377" cy="501675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13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854</Words>
  <Application>Microsoft Office PowerPoint</Application>
  <PresentationFormat>Widescreen</PresentationFormat>
  <Paragraphs>127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Esfaque Ahmed</dc:creator>
  <cp:lastModifiedBy>Esfaque Ahmed</cp:lastModifiedBy>
  <cp:revision>182</cp:revision>
  <dcterms:created xsi:type="dcterms:W3CDTF">2020-05-10T00:06:54Z</dcterms:created>
  <dcterms:modified xsi:type="dcterms:W3CDTF">2020-05-28T16:43:38Z</dcterms:modified>
</cp:coreProperties>
</file>