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95" autoAdjust="0"/>
  </p:normalViewPr>
  <p:slideViewPr>
    <p:cSldViewPr>
      <p:cViewPr varScale="1">
        <p:scale>
          <a:sx n="77" d="100"/>
          <a:sy n="77" d="100"/>
        </p:scale>
        <p:origin x="43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457200"/>
            <a:ext cx="66294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সুস্বাগতম</a:t>
            </a:r>
            <a:endParaRPr lang="en-US" sz="96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XKBQY3OF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438400"/>
            <a:ext cx="5029200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bn-BD" dirty="0">
                <a:solidFill>
                  <a:srgbClr val="FF0000"/>
                </a:solidFill>
              </a:rPr>
              <a:t>বাড়ীর 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399"/>
            <a:ext cx="8229600" cy="15240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উদাহরণসহ ক্রিয়া পদের প্রকারভেদ লিখ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550"/>
            <a:ext cx="914400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25146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1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0" y="533400"/>
            <a:ext cx="6057900" cy="1143000"/>
          </a:xfrm>
          <a:solidFill>
            <a:srgbClr val="00206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4343400"/>
            <a:ext cx="7277100" cy="2133600"/>
          </a:xfr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রত্না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রানী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পদবীঃ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আই,সি.টি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)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স্কুল/কলেজঃ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সাচার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57600" y="2105024"/>
            <a:ext cx="1828800" cy="18288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/>
              <a:t>ছবি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A78D93-C91E-4D8E-B326-FC343E5F0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71" y="2085976"/>
            <a:ext cx="2035629" cy="1952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2362200"/>
            <a:ext cx="4267200" cy="2514600"/>
          </a:xfr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বিষয় – বাংলা  ২য় পত্র</a:t>
            </a:r>
          </a:p>
          <a:p>
            <a:pPr algn="ctr">
              <a:buNone/>
            </a:pP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শ্রেণীঃ- ৭ম(ক)</a:t>
            </a:r>
          </a:p>
          <a:p>
            <a:pPr algn="ctr">
              <a:buNone/>
            </a:pP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আজকের পাঠঃ পদ প্রকরন।</a:t>
            </a:r>
          </a:p>
          <a:p>
            <a:pPr algn="ctr">
              <a:buNone/>
            </a:pPr>
            <a:r>
              <a:rPr lang="bn-BD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সময় – ৪০ মিঃ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33400"/>
            <a:ext cx="5715000" cy="1107996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b="1" dirty="0"/>
              <a:t>পাঠ পরিচিতি</a:t>
            </a:r>
            <a:endParaRPr lang="en-US" sz="6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>
                <a:solidFill>
                  <a:srgbClr val="C00000"/>
                </a:solidFill>
              </a:rPr>
              <a:t>শিখনফল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715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শিক্ষার্থীরা পদ কি  তা বলতে পারবে।</a:t>
            </a:r>
          </a:p>
          <a:p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শিক্ষার্থীরা পদের প্রকার ভেদ শিখতে পারবে।</a:t>
            </a:r>
          </a:p>
          <a:p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৩।শিক্ষার্থীরা  পদের উদাহরন দিতে পারবে</a:t>
            </a:r>
            <a:r>
              <a:rPr lang="en-US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পূর্র জ্ঞান যাচাই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 শব্দ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বাক্য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 বাকেয় ব্যবহত প্রতেকটি শব্দকে কি বলে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নিচের জিনিস গুলি দ্বারা কি প্রকাশ পায় ?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ulinary_fruits_front_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4316" y="1676934"/>
            <a:ext cx="6575367" cy="4372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8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শিরনাম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43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lvl="5">
              <a:buNone/>
            </a:pPr>
            <a:endParaRPr lang="bn-BD" sz="8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1828800"/>
            <a:ext cx="29718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পদ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 flipV="1">
            <a:off x="838200" y="4648200"/>
            <a:ext cx="769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62994" y="52578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229100" y="52197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3627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962106" y="51435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80206" y="5181600"/>
            <a:ext cx="915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4152900" y="40005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28600" y="5410200"/>
            <a:ext cx="1295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বিশষ্য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057400" y="5486400"/>
            <a:ext cx="1676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বিশেষণ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038600" y="5562600"/>
            <a:ext cx="1524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সবনাম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943600" y="5562600"/>
            <a:ext cx="1447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অব্যয়</a:t>
            </a:r>
          </a:p>
        </p:txBody>
      </p:sp>
      <p:sp>
        <p:nvSpPr>
          <p:cNvPr id="67" name="Oval 66"/>
          <p:cNvSpPr/>
          <p:nvPr/>
        </p:nvSpPr>
        <p:spPr>
          <a:xfrm>
            <a:off x="7543800" y="5486400"/>
            <a:ext cx="1600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599"/>
            <a:ext cx="8229600" cy="304800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একক কাজঃ পদ কাকে বলে?</a:t>
            </a:r>
          </a:p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জোড়ায় কাজঃ প্রতেক পদের দুটি করে উদাহরণ লিখ?</a:t>
            </a:r>
          </a:p>
          <a:p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নিচের শব্দ গুলি থেকে পদ নিণয় কর – গরু, লাল, বগুরা,</a:t>
            </a:r>
          </a:p>
          <a:p>
            <a:pPr>
              <a:buNone/>
            </a:pPr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চেয়ে , তিনি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</a:t>
            </a:r>
            <a:r>
              <a:rPr lang="bn-BD" dirty="0">
                <a:solidFill>
                  <a:srgbClr val="FF0000"/>
                </a:solidFill>
              </a:rPr>
              <a:t>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১। পদ কাকে বলে 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পদ কত প্রকার ও কি কি?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 প্রতেক  পদের দুটি করে     উদাহরণ লিখ 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NikoshBAN</vt:lpstr>
      <vt:lpstr>Office Theme</vt:lpstr>
      <vt:lpstr>PowerPoint Presentation</vt:lpstr>
      <vt:lpstr>শিক্ষক পরিচিতি</vt:lpstr>
      <vt:lpstr>PowerPoint Presentation</vt:lpstr>
      <vt:lpstr>শিখনফল</vt:lpstr>
      <vt:lpstr>পূর্র জ্ঞান যাচাই </vt:lpstr>
      <vt:lpstr>নিচের জিনিস গুলি দ্বারা কি প্রকাশ পায় ?</vt:lpstr>
      <vt:lpstr>পাঠ শিরনাম</vt:lpstr>
      <vt:lpstr>উপস্থাপন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DOEL</cp:lastModifiedBy>
  <cp:revision>143</cp:revision>
  <dcterms:created xsi:type="dcterms:W3CDTF">2006-08-16T00:00:00Z</dcterms:created>
  <dcterms:modified xsi:type="dcterms:W3CDTF">2020-05-29T15:54:07Z</dcterms:modified>
</cp:coreProperties>
</file>