
<file path=[Content_Types].xml><?xml version="1.0" encoding="utf-8"?>
<Types xmlns="http://schemas.openxmlformats.org/package/2006/content-types">
  <Default Extension="jfif" ContentType="image/jpe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0" r:id="rId4"/>
    <p:sldId id="258" r:id="rId5"/>
    <p:sldId id="260" r:id="rId6"/>
    <p:sldId id="259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5" r:id="rId17"/>
    <p:sldId id="270" r:id="rId18"/>
    <p:sldId id="271" r:id="rId19"/>
    <p:sldId id="272" r:id="rId20"/>
    <p:sldId id="273" r:id="rId21"/>
    <p:sldId id="274" r:id="rId22"/>
    <p:sldId id="276" r:id="rId23"/>
    <p:sldId id="277" r:id="rId24"/>
    <p:sldId id="278" r:id="rId25"/>
    <p:sldId id="279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A0647-6F6C-4464-93A5-F44EBE015C47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564C-12CB-45BB-B78E-AC334F6FC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15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A0647-6F6C-4464-93A5-F44EBE015C47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564C-12CB-45BB-B78E-AC334F6FC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27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A0647-6F6C-4464-93A5-F44EBE015C47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564C-12CB-45BB-B78E-AC334F6FC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8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A0647-6F6C-4464-93A5-F44EBE015C47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564C-12CB-45BB-B78E-AC334F6FC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636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A0647-6F6C-4464-93A5-F44EBE015C47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564C-12CB-45BB-B78E-AC334F6FC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578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A0647-6F6C-4464-93A5-F44EBE015C47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564C-12CB-45BB-B78E-AC334F6FC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950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A0647-6F6C-4464-93A5-F44EBE015C47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564C-12CB-45BB-B78E-AC334F6FC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63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A0647-6F6C-4464-93A5-F44EBE015C47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564C-12CB-45BB-B78E-AC334F6FC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94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A0647-6F6C-4464-93A5-F44EBE015C47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564C-12CB-45BB-B78E-AC334F6FC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163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A0647-6F6C-4464-93A5-F44EBE015C47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564C-12CB-45BB-B78E-AC334F6FC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011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A0647-6F6C-4464-93A5-F44EBE015C47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564C-12CB-45BB-B78E-AC334F6FC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909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A0647-6F6C-4464-93A5-F44EBE015C47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A564C-12CB-45BB-B78E-AC334F6FC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042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fif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f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09897"/>
            <a:ext cx="12192000" cy="604810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12192000" cy="78377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9022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নতুন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5368834"/>
            <a:ext cx="2429690" cy="113211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৪, ‘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বেতন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1" y="3958046"/>
            <a:ext cx="2495007" cy="12801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৩, ‘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ধরণী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 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2651760"/>
            <a:ext cx="2403566" cy="10972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২, ‘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প্রতিকার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105988"/>
            <a:ext cx="2403566" cy="1153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১, ‘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চরণ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 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765177" y="5595257"/>
            <a:ext cx="3426823" cy="10668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৪,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পারিশ্রমিক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3999" y="3984171"/>
            <a:ext cx="2904309" cy="133241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৩,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পৃথিবী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739051" y="2508070"/>
            <a:ext cx="3452949" cy="12670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২,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প্রতিবিধান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804367" y="1114697"/>
            <a:ext cx="3387634" cy="127580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১,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0035" y="992777"/>
            <a:ext cx="4833257" cy="156754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7520" y="2628900"/>
            <a:ext cx="5329646" cy="130302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3437" y="4013290"/>
            <a:ext cx="5660299" cy="139473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2141" y="5434150"/>
            <a:ext cx="5482590" cy="1280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9641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6846" y="822960"/>
            <a:ext cx="6405155" cy="603504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12192000" cy="8098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927463"/>
            <a:ext cx="5747657" cy="66620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অর্থসহ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গঠণ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1" y="2259874"/>
            <a:ext cx="5682343" cy="2978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‘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ধরণী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’=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২, ‘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বেতন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’= </a:t>
            </a:r>
          </a:p>
          <a:p>
            <a:pPr algn="ctr"/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9084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577840"/>
            <a:ext cx="12192000" cy="10450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‘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ো 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ায়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pPr algn="ctr"/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কালিকে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আমি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ভেবেছি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সারা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রাত্র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– 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পাঠ-বিশ্লেষণ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27462"/>
            <a:ext cx="12192000" cy="4650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771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486400"/>
            <a:ext cx="12192000" cy="12801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মলিন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ধুলা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</a:t>
            </a:r>
            <a:r>
              <a:rPr lang="as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কেন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পায়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ধরণী-মাঝে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চরণ-ফেলা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মাত্র</a:t>
            </a:r>
            <a:r>
              <a:rPr lang="en-US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!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4983" y="1"/>
            <a:ext cx="4833257" cy="545796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918857" cy="543414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7220" y="-1"/>
            <a:ext cx="3404779" cy="5473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4940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512526"/>
            <a:ext cx="12192000" cy="134547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তোমরা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শুধু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বেতন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লহ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বাঁটিঁ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</a:p>
          <a:p>
            <a:pPr algn="ctr"/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রাজার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কাজে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কিছুই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নাহি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দৃষ্টি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238206" cy="553865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4777" y="-1"/>
            <a:ext cx="6627223" cy="337021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7330" y="3412669"/>
            <a:ext cx="6884670" cy="2086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44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408023"/>
            <a:ext cx="12192000" cy="144997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আমার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মাটি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লাগায়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মোরে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মাটি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pPr algn="ctr"/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রাজ্যে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মোর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ৃ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!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0561" y="0"/>
            <a:ext cx="7711440" cy="542108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532811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234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669280"/>
            <a:ext cx="12192000" cy="11887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শীঘ্র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র,</a:t>
            </a:r>
          </a:p>
          <a:p>
            <a:pPr algn="ctr"/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নহিলে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কারো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রক্ষা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নাহি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।’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5687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7495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5512526"/>
            <a:ext cx="12192000" cy="134547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ু 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দারুন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ত্রাসে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ঘ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ে।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5512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600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577840"/>
            <a:ext cx="12192000" cy="12801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পন্ডিতের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হ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ল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পাত্রদের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নিদ্রা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নাহি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রাত্রে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1440"/>
            <a:ext cx="6270171" cy="552558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7109" y="0"/>
            <a:ext cx="5934891" cy="5545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991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303520"/>
            <a:ext cx="12192000" cy="15544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রান্নাঘরে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নাহিকো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চ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ড়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ঁড়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ি,</a:t>
            </a:r>
          </a:p>
          <a:p>
            <a:pPr algn="ctr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কান্নাকাটি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পড়িল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বাড়ি-মধ্যে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6622869" cy="519901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5852" y="0"/>
            <a:ext cx="5646148" cy="5290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4822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0" y="-124690"/>
            <a:ext cx="12192000" cy="1316182"/>
          </a:xfrm>
          <a:prstGeom prst="horizontalScroll">
            <a:avLst>
              <a:gd name="adj" fmla="val 15028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bn-IN" sz="6000" dirty="0" smtClean="0"/>
              <a:t> </a:t>
            </a:r>
            <a:endParaRPr lang="en-US" sz="6000" dirty="0"/>
          </a:p>
        </p:txBody>
      </p:sp>
      <p:sp>
        <p:nvSpPr>
          <p:cNvPr id="5" name="Rectangle 4"/>
          <p:cNvSpPr/>
          <p:nvPr/>
        </p:nvSpPr>
        <p:spPr>
          <a:xfrm>
            <a:off x="0" y="997527"/>
            <a:ext cx="3853543" cy="145829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পাঠ-পরিচিতি</a:t>
            </a:r>
            <a:r>
              <a:rPr lang="bn-IN" sz="3200" dirty="0" smtClean="0"/>
              <a:t> 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0" y="2455817"/>
            <a:ext cx="3931919" cy="344859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 : নবম</a:t>
            </a:r>
          </a:p>
          <a:p>
            <a:pPr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 : বাংলা প্রথম পত্র</a:t>
            </a:r>
          </a:p>
          <a:p>
            <a:pPr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 :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৪৫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মিনিট</a:t>
            </a:r>
          </a:p>
          <a:p>
            <a:pPr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 :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২৯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– ২০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২০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ইং    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294914" y="955964"/>
            <a:ext cx="3897086" cy="149985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 পরিচিতি  </a:t>
            </a:r>
            <a:endParaRPr lang="en-US" sz="3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281851" y="2455818"/>
            <a:ext cx="3910148" cy="359228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নিমাই চন্দ্র মন্ডল,</a:t>
            </a:r>
          </a:p>
          <a:p>
            <a:r>
              <a:rPr lang="bn-IN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শিক্ষক,   </a:t>
            </a:r>
          </a:p>
          <a:p>
            <a:r>
              <a:rPr lang="bn-IN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পলাশী মাধ্যমিক বিদ্যালয়, </a:t>
            </a:r>
          </a:p>
          <a:p>
            <a:pPr algn="ctr"/>
            <a:r>
              <a:rPr lang="bn-IN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রোহিতা, মনিরামপুর, যশোর।        </a:t>
            </a:r>
            <a:endParaRPr lang="en-US" sz="3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931920" y="1005840"/>
            <a:ext cx="4336869" cy="4924697"/>
          </a:xfrm>
          <a:prstGeom prst="rect">
            <a:avLst/>
          </a:prstGeom>
          <a:ln w="38100" cap="sq">
            <a:solidFill>
              <a:srgbClr val="FF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670623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786846"/>
            <a:ext cx="12192000" cy="107115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অশ্রুজ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ায়ে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পাকা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দাড়ি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কহিলা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গোবু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হবুর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পদপাদ্মে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71063" cy="577677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4873" y="0"/>
            <a:ext cx="5208269" cy="5734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95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708469"/>
            <a:ext cx="12192000" cy="11495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‘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িবে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তব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পায়ে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pPr algn="ctr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পায়ের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ধুলা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পাইব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ে!’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277DC00-F654-499F-B781-138F132913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5720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769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3966" y="934946"/>
            <a:ext cx="6588035" cy="592305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দলীও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1018903"/>
            <a:ext cx="5603966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অনুধাবনমূলক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প্রশ্নটির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লেখ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" y="2608217"/>
            <a:ext cx="5399314" cy="16372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রান্নাঘরে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হাঁড়ি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চড়া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বন্ধ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   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0059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মূল্যায়ণ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smtClean="0"/>
              <a:t> </a:t>
            </a:r>
            <a:endParaRPr lang="en-US" sz="6000" dirty="0"/>
          </a:p>
        </p:txBody>
      </p:sp>
      <p:sp>
        <p:nvSpPr>
          <p:cNvPr id="5" name="Rectangle 4"/>
          <p:cNvSpPr/>
          <p:nvPr/>
        </p:nvSpPr>
        <p:spPr>
          <a:xfrm>
            <a:off x="0" y="1145177"/>
            <a:ext cx="7863840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‘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জুতা-আবিস্কার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কবিতায়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রাজার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2290354"/>
            <a:ext cx="7863840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রাজা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ডাকছেন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3395189"/>
            <a:ext cx="7863840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৩,অশ্রুজলে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ভাসাল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4580708"/>
            <a:ext cx="7863840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‘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জুতা-আবিস্কার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কবিতাটি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কাব্যগ্রন্থ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সংকলিত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   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5725885"/>
            <a:ext cx="7863840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৫, ’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চবণ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?  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876903" y="1162594"/>
            <a:ext cx="4315097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হবু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753806" y="-3400697"/>
            <a:ext cx="4315097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3630709" y="-7963988"/>
            <a:ext cx="4315097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1507612" y="-12527279"/>
            <a:ext cx="4315097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876903" y="2242841"/>
            <a:ext cx="4315097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২,মন্ত্রী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গোবুরায়কে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876903" y="3471006"/>
            <a:ext cx="4315097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পাকা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দাড়ি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876903" y="4537805"/>
            <a:ext cx="4315097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‘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কল্পনা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’।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876903" y="5739076"/>
            <a:ext cx="4315097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3114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3967" y="950594"/>
            <a:ext cx="6588034" cy="590740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953589"/>
            <a:ext cx="5577840" cy="48985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-1" y="2847702"/>
            <a:ext cx="5617029" cy="32134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রাজা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সারারাত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ঘুমাতে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পারেননি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3692" y="1071154"/>
            <a:ext cx="5460274" cy="1384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অনুধাবনমূলক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প্রশ্নটির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আনবে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  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7813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68F067A-6B40-411D-A198-2F5504E23B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21938"/>
            <a:ext cx="12192000" cy="5936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2610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88827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992233"/>
            <a:ext cx="6296297" cy="334463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4125" y="908412"/>
            <a:ext cx="5857875" cy="594958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2068" y="4164194"/>
            <a:ext cx="6518366" cy="2693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7038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79683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6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6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6000" dirty="0"/>
          </a:p>
        </p:txBody>
      </p:sp>
      <p:sp>
        <p:nvSpPr>
          <p:cNvPr id="20" name="Horizontal Scroll 19"/>
          <p:cNvSpPr/>
          <p:nvPr/>
        </p:nvSpPr>
        <p:spPr>
          <a:xfrm>
            <a:off x="5695406" y="2024743"/>
            <a:ext cx="5329645" cy="1319349"/>
          </a:xfrm>
          <a:prstGeom prst="horizont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‘’</a:t>
            </a:r>
            <a:r>
              <a:rPr lang="bn-IN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জুতা </a:t>
            </a:r>
            <a:r>
              <a:rPr lang="en-US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–</a:t>
            </a:r>
            <a:r>
              <a:rPr lang="bn-IN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আবিষ্কার</a:t>
            </a:r>
            <a:r>
              <a:rPr lang="en-US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’’</a:t>
            </a:r>
            <a:r>
              <a:rPr lang="bn-IN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6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Vertical Scroll 20"/>
          <p:cNvSpPr/>
          <p:nvPr/>
        </p:nvSpPr>
        <p:spPr>
          <a:xfrm>
            <a:off x="5094514" y="3749040"/>
            <a:ext cx="6844937" cy="1143000"/>
          </a:xfrm>
          <a:prstGeom prst="vertic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800" dirty="0" smtClean="0">
                <a:ln>
                  <a:solidFill>
                    <a:schemeClr val="tx1"/>
                  </a:solidFill>
                </a:ln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NikoshBAN" pitchFamily="2" charset="0"/>
                <a:cs typeface="NikoshBAN" pitchFamily="2" charset="0"/>
              </a:rPr>
              <a:t>          </a:t>
            </a:r>
            <a:r>
              <a:rPr lang="bn-IN" sz="4800" dirty="0" smtClean="0">
                <a:ln>
                  <a:solidFill>
                    <a:schemeClr val="tx1"/>
                  </a:solidFill>
                </a:ln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NikoshBAN" pitchFamily="2" charset="0"/>
                <a:cs typeface="NikoshBAN" pitchFamily="2" charset="0"/>
              </a:rPr>
              <a:t>রবীন্দ্রনাথ ঠাকুর</a:t>
            </a:r>
            <a:endParaRPr lang="en-US" sz="4800" dirty="0">
              <a:ln>
                <a:solidFill>
                  <a:schemeClr val="tx1"/>
                </a:solidFill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135" y="1332412"/>
            <a:ext cx="3920795" cy="4376058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5146764" y="5434149"/>
            <a:ext cx="6910253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পাঠ্যাংশ-  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কহিলা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হবু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 </a:t>
            </a:r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----------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পাইব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উপায়ে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!’</a:t>
            </a:r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IN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5693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1978639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06286" y="992778"/>
            <a:ext cx="8791303" cy="479406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</a:t>
            </a:r>
            <a:r>
              <a:rPr lang="as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ার্থীরা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----------</a:t>
            </a:r>
          </a:p>
          <a:p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১,কবি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২,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নতুন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ব্দের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অর্থসহ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গঠণ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৩,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অযোগ্য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লোকের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দায়িত্ব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56441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0" y="1"/>
            <a:ext cx="12192000" cy="7576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কবি </a:t>
            </a:r>
            <a:r>
              <a:rPr lang="en-US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5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5033" y="849086"/>
            <a:ext cx="2728060" cy="301098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770709"/>
            <a:ext cx="30567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রবীন্দ্রনাথ ঠাকুর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35486" y="1828800"/>
            <a:ext cx="5856514" cy="139772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 :পড়াশোনার জন্য বিভিন্ন শিক্ষা প্রতিষ্টানে ভর্তি করানো হয়েছিল ,ব্যারিস্টারি পড়ার জন্য বিলেতেও পাঠানো হয়েছিল । কোনোটিই শেষ করেননি।       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230982" y="796835"/>
            <a:ext cx="5961017" cy="101890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জন্ম : ১৮৬১ খ্রিষ্টাব্দের ৭ই মে১২৬৮বঙ্গাব্দের ২৫ বৈশাখ কলকাতার জোড়াসাঁকোর ঠাকুর পরিবারে    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ound Single Corner Rectangle 8"/>
          <p:cNvSpPr/>
          <p:nvPr/>
        </p:nvSpPr>
        <p:spPr>
          <a:xfrm>
            <a:off x="6335486" y="3239590"/>
            <a:ext cx="5856514" cy="1280160"/>
          </a:xfrm>
          <a:prstGeom prst="round1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বিবিধ পরিচয় :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তিনি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একাধারে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কবি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সাহিত্যিক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 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দার্শনিক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শিক্ষাবিদ,সুরকার,চিত্রকর,অভিনেতা,নাট্য-প্রযোজক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   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991395"/>
            <a:ext cx="3664676" cy="262563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উল্লেখযোগ্য রচনা : মানসী,সোনারতরী,চিত্রা,খেয়া  গীতাঞ্জলি,বলাকা,পুনশ্চ, ছোটগল্প :চোখের বালি,গোরা,ঘরে বাইরে,চার অধ্যায়,নাটক : ডাকঘর,বিসর্জন,অচলায়তন,            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683727" y="4885507"/>
            <a:ext cx="2599508" cy="91440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ছদ্মনাম : ভানুসিংহ ঠাকুর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322422" y="4532812"/>
            <a:ext cx="5869577" cy="134547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পুরস্কার : ১৯১৩ সালে গীতাঞ্জলি কাব্যগ্রন্থের জন্য নোবেল পুরস্কার লাভ করেন।        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" y="5572087"/>
            <a:ext cx="3657602" cy="11814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উপাধি : বিশ্বকবি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কবিগুরু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নাইট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r>
              <a:rPr lang="bn-IN" sz="2800" dirty="0" smtClean="0">
                <a:solidFill>
                  <a:schemeClr val="tx1"/>
                </a:solidFill>
              </a:rPr>
              <a:t>  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671750" y="5865223"/>
            <a:ext cx="8520249" cy="99277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মৃত্যু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:</a:t>
            </a:r>
            <a:r>
              <a:rPr lang="bn-IN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১৯৪১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খ্রিষ্টাব্দের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৭ই আগস্ট,কলকাতায়,বাং    ;১৩৪৮সালে ২২শে শ্রাবন। </a:t>
            </a:r>
            <a:endParaRPr lang="en-US" sz="2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0" y="1345474"/>
            <a:ext cx="3526971" cy="156754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সাহিত্যিক পরিচয় :কবিতা,ছোটগল্প,প্রবন্ধ, উপন্যাস,নাটক, ইত্যাদি,         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9452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953589"/>
            <a:ext cx="5473337" cy="385354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bn-IN" sz="3200" b="1" dirty="0" smtClean="0">
                <a:ln w="11430">
                  <a:solidFill>
                    <a:srgbClr val="180000"/>
                  </a:solidFill>
                </a:ln>
                <a:solidFill>
                  <a:srgbClr val="0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প্রশ্নঃ</a:t>
            </a:r>
            <a:r>
              <a:rPr lang="en-US" sz="3200" b="1" dirty="0" smtClean="0">
                <a:ln w="11430">
                  <a:solidFill>
                    <a:srgbClr val="180000"/>
                  </a:solidFill>
                </a:ln>
                <a:solidFill>
                  <a:srgbClr val="0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b="1" dirty="0" smtClean="0">
                <a:ln w="11430">
                  <a:solidFill>
                    <a:srgbClr val="180000"/>
                  </a:solidFill>
                </a:ln>
                <a:solidFill>
                  <a:srgbClr val="0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b="1" dirty="0">
                <a:ln w="11430">
                  <a:solidFill>
                    <a:srgbClr val="180000"/>
                  </a:solidFill>
                </a:ln>
                <a:solidFill>
                  <a:srgbClr val="0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রবীন্দ্রনাথ ঠাকুরের </a:t>
            </a:r>
            <a:r>
              <a:rPr lang="en-US" sz="3200" b="1" dirty="0" err="1" smtClean="0">
                <a:ln w="11430">
                  <a:solidFill>
                    <a:srgbClr val="180000"/>
                  </a:solidFill>
                </a:ln>
                <a:solidFill>
                  <a:srgbClr val="0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জন্ম</a:t>
            </a:r>
            <a:r>
              <a:rPr lang="en-US" sz="3200" b="1" dirty="0" smtClean="0">
                <a:ln w="11430">
                  <a:solidFill>
                    <a:srgbClr val="180000"/>
                  </a:solidFill>
                </a:ln>
                <a:solidFill>
                  <a:srgbClr val="0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1430">
                  <a:solidFill>
                    <a:srgbClr val="180000"/>
                  </a:solidFill>
                </a:ln>
                <a:solidFill>
                  <a:srgbClr val="0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কোথায়</a:t>
            </a:r>
            <a:r>
              <a:rPr lang="en-US" sz="3200" b="1" dirty="0" smtClean="0">
                <a:ln w="11430">
                  <a:solidFill>
                    <a:srgbClr val="180000"/>
                  </a:solidFill>
                </a:ln>
                <a:solidFill>
                  <a:srgbClr val="0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b="1" dirty="0" smtClean="0">
                <a:ln w="11430">
                  <a:solidFill>
                    <a:srgbClr val="180000"/>
                  </a:solidFill>
                </a:ln>
                <a:solidFill>
                  <a:srgbClr val="0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smtClean="0">
                <a:ln w="11430">
                  <a:solidFill>
                    <a:srgbClr val="180000"/>
                  </a:solidFill>
                </a:ln>
                <a:solidFill>
                  <a:srgbClr val="0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 </a:t>
            </a:r>
            <a:endParaRPr lang="en-US" sz="3200" b="1" dirty="0">
              <a:ln w="11430">
                <a:solidFill>
                  <a:srgbClr val="180000"/>
                </a:solidFill>
              </a:ln>
              <a:solidFill>
                <a:srgbClr val="0C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9463" y="969781"/>
            <a:ext cx="6692537" cy="5888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064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আদর্শ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" y="910046"/>
            <a:ext cx="5303520" cy="594795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জুতা-আবিস্কার</a:t>
            </a:r>
            <a:endParaRPr lang="en-US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রবীন্দ্রনাথ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ঠাকুর</a:t>
            </a:r>
            <a:endParaRPr lang="en-US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‘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ো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ায়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pPr algn="ctr"/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কালিকে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আমি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ভেবেছি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সারা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রাত্র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– </a:t>
            </a:r>
          </a:p>
          <a:p>
            <a:pPr algn="ctr"/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মলিন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ধুলা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কেন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পায়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ধরণী-মাঝে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চরণ-ফেলা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মাত্র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!</a:t>
            </a:r>
          </a:p>
          <a:p>
            <a:pPr algn="ctr"/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তোমরা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শুধু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বেতন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লহ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বাঁটিঁ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</a:p>
          <a:p>
            <a:pPr algn="ctr"/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রাজার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কিছুই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নাহি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দৃষ্টি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মাটি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লাগায়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মোরে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মাটি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pPr algn="ctr"/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রাজ্যে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ৃ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!</a:t>
            </a:r>
          </a:p>
          <a:p>
            <a:pPr algn="ctr"/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শীঘ্র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র,</a:t>
            </a:r>
          </a:p>
          <a:p>
            <a:pPr algn="ctr"/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নহিলে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কারো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রক্ষা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নাহি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।’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3520" y="901337"/>
            <a:ext cx="6888480" cy="5956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5912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0"/>
            <a:ext cx="12087497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সরব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4229" y="943792"/>
            <a:ext cx="6117771" cy="591420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940526"/>
            <a:ext cx="6008914" cy="591747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ু 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pPr algn="ctr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দারুন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ত্রাসে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ঘ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ে।</a:t>
            </a:r>
          </a:p>
          <a:p>
            <a:pPr algn="ctr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পন্ডিতের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হ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ল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pPr algn="ctr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পাত্রদের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নিদ্রা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নাহি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রাত্রে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রান্নাঘরে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নাহিকো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চ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ড়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ঁড়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ি,</a:t>
            </a:r>
          </a:p>
          <a:p>
            <a:pPr algn="ctr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কান্নাকাটি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পড়িল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বাড়ি-মধ্যে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pPr algn="ctr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অশ্রুজ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ায়ে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পাকা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দাড়ি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কহিলা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গোবু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হবুর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পদপাদ্মে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pPr algn="ctr"/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‘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িবে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তব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পায়ে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pPr algn="ctr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পায়ের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ধুলা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পাইব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ে!’</a:t>
            </a:r>
          </a:p>
        </p:txBody>
      </p:sp>
    </p:spTree>
    <p:extLst>
      <p:ext uri="{BB962C8B-B14F-4D97-AF65-F5344CB8AC3E}">
        <p14:creationId xmlns:p14="http://schemas.microsoft.com/office/powerpoint/2010/main" val="4226864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</TotalTime>
  <Words>817</Words>
  <Application>Microsoft Office PowerPoint</Application>
  <PresentationFormat>Widescreen</PresentationFormat>
  <Paragraphs>114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Calibri Light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</dc:creator>
  <cp:lastModifiedBy>Microsoft</cp:lastModifiedBy>
  <cp:revision>76</cp:revision>
  <dcterms:created xsi:type="dcterms:W3CDTF">2020-05-28T14:24:39Z</dcterms:created>
  <dcterms:modified xsi:type="dcterms:W3CDTF">2020-05-29T06:50:17Z</dcterms:modified>
</cp:coreProperties>
</file>