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81" r:id="rId3"/>
    <p:sldId id="278" r:id="rId4"/>
    <p:sldId id="274" r:id="rId5"/>
    <p:sldId id="267" r:id="rId6"/>
    <p:sldId id="268" r:id="rId7"/>
    <p:sldId id="275" r:id="rId8"/>
    <p:sldId id="276" r:id="rId9"/>
    <p:sldId id="260" r:id="rId10"/>
    <p:sldId id="271" r:id="rId11"/>
    <p:sldId id="27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82804" autoAdjust="0"/>
  </p:normalViewPr>
  <p:slideViewPr>
    <p:cSldViewPr>
      <p:cViewPr>
        <p:scale>
          <a:sx n="66" d="100"/>
          <a:sy n="66" d="100"/>
        </p:scale>
        <p:origin x="-149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90396-752B-4F46-86A9-D8C863A49AAD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D5363-C573-438F-9563-21926AFF5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9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D5363-C573-438F-9563-21926AFF5E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045F1C-60A4-4885-8E86-D46700E8F8DC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167DB-53F4-408F-AF8E-B669EA1E1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4648200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050114_rfoster_mp_sci_icecubeme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65532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5867400" cy="29718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1.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2.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3টি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3.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3টি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4.গ্যাসীয়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3টি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উ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457200"/>
            <a:ext cx="4800600" cy="83099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over dir="ru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743200"/>
            <a:ext cx="8153399" cy="15621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/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447800" y="609600"/>
            <a:ext cx="5356780" cy="1257300"/>
          </a:xfrm>
          <a:prstGeom prst="flowChartTerminator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2057400" y="381000"/>
            <a:ext cx="4953000" cy="1219200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ilium ga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13" y="1828800"/>
            <a:ext cx="7022187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1063494"/>
            <a:ext cx="8029645" cy="6017419"/>
            <a:chOff x="127769" y="954881"/>
            <a:chExt cx="8029645" cy="6017419"/>
          </a:xfrm>
        </p:grpSpPr>
        <p:sp>
          <p:nvSpPr>
            <p:cNvPr id="16" name="Rounded Rectangle 15"/>
            <p:cNvSpPr/>
            <p:nvPr/>
          </p:nvSpPr>
          <p:spPr>
            <a:xfrm>
              <a:off x="127769" y="2476499"/>
              <a:ext cx="4191000" cy="4495801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মো: সাইফুল ইসলাম                                                                     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</a:t>
              </a:r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রী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শিক্ষক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গিধাউষা হাসন আলি উচ্চ বিদ্যালয়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গৌরিপুর ময়মনসিংহ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মোবাইলঃ০১৭১৮১৯৩৮৬৫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ইমেইলঃsflislm69@gmail.com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           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                          </a:t>
              </a:r>
            </a:p>
            <a:p>
              <a:pPr algn="ctr"/>
              <a:endPara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76847" y="2743200"/>
              <a:ext cx="3480567" cy="40386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নবম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রসায়ন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দ্বিতীয়</a:t>
              </a:r>
              <a:endParaRPr lang="en-SG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SG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তাং২/৩/২০২০ইং</a:t>
              </a:r>
            </a:p>
            <a:p>
              <a:pPr algn="ctr"/>
              <a:endPara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14133" y="954881"/>
              <a:ext cx="2844800" cy="6905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 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942872" y="4609394"/>
              <a:ext cx="3124200" cy="14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6038921" y="-1"/>
            <a:ext cx="1990725" cy="2438399"/>
          </a:xfrm>
          <a:prstGeom prst="rect">
            <a:avLst/>
          </a:prstGeom>
        </p:spPr>
      </p:pic>
      <p:pic>
        <p:nvPicPr>
          <p:cNvPr id="10" name="Picture 9" descr="10897960_1378383475807159_4645514901059354683_n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239" y="228600"/>
            <a:ext cx="2106020" cy="1981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"/>
          <p:cNvGrpSpPr/>
          <p:nvPr/>
        </p:nvGrpSpPr>
        <p:grpSpPr>
          <a:xfrm>
            <a:off x="381000" y="1066800"/>
            <a:ext cx="8305800" cy="4648200"/>
            <a:chOff x="228599" y="1219200"/>
            <a:chExt cx="8791576" cy="5257800"/>
          </a:xfrm>
        </p:grpSpPr>
        <p:pic>
          <p:nvPicPr>
            <p:cNvPr id="3" name="Content Placeholder 7" descr="jhn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400" y="1219200"/>
              <a:ext cx="2057400" cy="24384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" name="Picture 1" descr="liquid-medicine-bottle-28989419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599" y="1219201"/>
              <a:ext cx="1989551" cy="24384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4" name="Picture 3" descr="gggg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48200" y="1219200"/>
              <a:ext cx="1981200" cy="24384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5" name="Content Placeholder 6" descr="Helium-Gas-Filled-Balloon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58000" y="1219200"/>
              <a:ext cx="2057400" cy="235131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8" name="Picture 7" descr="milk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90800" y="3962400"/>
              <a:ext cx="1838325" cy="2486025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9" name="Picture 8" descr="mom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4800" y="3962400"/>
              <a:ext cx="2014156" cy="25146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0" name="Picture 9" descr="soabin oil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48200" y="3962400"/>
              <a:ext cx="2143125" cy="24384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1" name="Picture 10" descr="Oxizen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010400" y="3962400"/>
              <a:ext cx="2009775" cy="243840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12" name="TextBox 11"/>
          <p:cNvSpPr txBox="1"/>
          <p:nvPr/>
        </p:nvSpPr>
        <p:spPr>
          <a:xfrm>
            <a:off x="381000" y="177225"/>
            <a:ext cx="8229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5943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সবগুলো পদার্থের অবস্থা কী একই ধরণের?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5943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সবগুলো পদার্থের অণুর অবস্থান কী একই রকম?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6019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রকম হওয়ার কারণ কী?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60198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তাদের আকৃতি , আয়তন, অণুর ঘনত্ব কী একই রকম?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hhgg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429344" cy="3906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457200"/>
            <a:ext cx="48768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ছবিতে কি দেখছ?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457200"/>
            <a:ext cx="48768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hhgg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12" y="1600200"/>
            <a:ext cx="6895788" cy="3625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724400" cy="685800"/>
          </a:xfrm>
          <a:solidFill>
            <a:srgbClr val="00B0F0"/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038600"/>
          </a:xfr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1.পদার্থ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পদার্থের আকৃতি, আয়তন, অণুর ঘনত্ব , প্রসারণশীলতার বৈশিষ্ট্য  চিহ্নিত করতে পারবে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তাপ প্রয়োগে পদার্থের কী পরিবর্তন হয় তা ব্যাখ্যা করতে পারবে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4.পদার্থের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ld"/>
    <p:sndAc>
      <p:stSnd>
        <p:snd r:embed="rId3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kk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571" y="1143000"/>
            <a:ext cx="6096000" cy="3954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ছবিগুলো লক্ষ কর এবং ছবি তিনটির কণাসমূহের অবস্থানের পার্থক্য চিন্তা করে বল।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25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181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525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hhh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43000"/>
            <a:ext cx="41148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81000"/>
            <a:ext cx="6400800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চিত্রগুলো লক্ষ কর চিন্তা করে উত্তর দাও।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715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চিত্র-১ এর বস্তুটি কি তার নিজের আকার ও আয়তন বজায় রেখেছে না পাত্রের আকার ও আয়তন ধারণ করেছে?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722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চিত্র-২ এর বস্তুটি কি তার নিজের আকার ও আয়তন বজায় রেখেছে না পাত্রের আকার ও আয়তন ধারণ করেছে?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715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চিত্র-৩ এর বস্তুটি কি তার নিজের আকার ও আয়তন বজায় রেখেছে না পাত্রের আকার ও আয়তন ধারণ করেছে?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038600"/>
            <a:ext cx="990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4038600"/>
            <a:ext cx="1066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চিত্র-২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4038600"/>
            <a:ext cx="1066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371600" y="1295400"/>
            <a:ext cx="6858000" cy="3183079"/>
            <a:chOff x="76200" y="762000"/>
            <a:chExt cx="7730165" cy="4002505"/>
          </a:xfrm>
        </p:grpSpPr>
        <p:pic>
          <p:nvPicPr>
            <p:cNvPr id="12" name="Picture 11" descr="chona patho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4800" y="3733800"/>
              <a:ext cx="1905000" cy="9794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4" name="Picture 13" descr="brick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0" y="3733800"/>
              <a:ext cx="1904999" cy="9687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8" name="Picture 17" descr="images (1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96365" y="2438400"/>
              <a:ext cx="1981200" cy="10226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9" name="Picture 18" descr="download (1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94225" y="762000"/>
              <a:ext cx="2059540" cy="12272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" name="Picture 19" descr="download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977065" y="762000"/>
              <a:ext cx="1943100" cy="12272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Picture 21" descr="water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0164" y="2438400"/>
              <a:ext cx="1752601" cy="9944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3" name="Picture 22" descr="wood2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129965" y="2438400"/>
              <a:ext cx="1676400" cy="109086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4" name="Picture 23" descr="corbon di oxade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200" y="762000"/>
              <a:ext cx="1786565" cy="12272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" name="Picture 24" descr="lobriceting oil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0165" y="3733800"/>
              <a:ext cx="1738604" cy="9772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8" name="Picture 27" descr="pathor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129965" y="762000"/>
              <a:ext cx="1676400" cy="12272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9" name="Picture 28" descr="carbon di oxaide.jp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60333" y="3810000"/>
              <a:ext cx="1450827" cy="95450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31" name="TextBox 30"/>
          <p:cNvSpPr txBox="1"/>
          <p:nvPr/>
        </p:nvSpPr>
        <p:spPr>
          <a:xfrm>
            <a:off x="1066800" y="4724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ছবিগুলো লক্ষ কর এবং নিচের সারণিটি পূরণ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0200" y="420469"/>
            <a:ext cx="46482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7000" y="543580"/>
            <a:ext cx="1905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" y="5334000"/>
            <a:ext cx="876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76200" y="5791200"/>
            <a:ext cx="8839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723900" y="60571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791494" y="59817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3353594" y="6019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495006" y="60190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791994" y="60190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4800" y="5334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আকৃতি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0" y="5410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আয়তন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38400" y="5410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সংকোচনশীলতা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410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ঘনত্ব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410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সহজ প্রবাহ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1800" y="5334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প্রসারণশীলতা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4" name="Picture 33" descr="mn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2667000"/>
            <a:ext cx="12192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659</TotalTime>
  <Words>299</Words>
  <Application>Microsoft Office PowerPoint</Application>
  <PresentationFormat>On-screen Show (4:3)</PresentationFormat>
  <Paragraphs>69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Saiful Islam</cp:lastModifiedBy>
  <cp:revision>84</cp:revision>
  <dcterms:created xsi:type="dcterms:W3CDTF">2015-04-16T15:53:25Z</dcterms:created>
  <dcterms:modified xsi:type="dcterms:W3CDTF">2020-05-29T16:13:31Z</dcterms:modified>
</cp:coreProperties>
</file>