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75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74E50-3A91-45F3-A8D1-FF3C04D26B4E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C0977-B728-4A9A-B4CC-441074864E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C0977-B728-4A9A-B4CC-441074864E8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1524000" y="0"/>
            <a:ext cx="6248400" cy="2667000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09601"/>
            <a:ext cx="57150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সবাই কে শুভেচ্ছা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roduct-water-lily-nymphaea-sweet-pea-hardy-waterlily-480x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895600"/>
            <a:ext cx="609600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gcuEKjceLD88xl1ulQVGlY6UOeAOIOssKg0SO50B18I_4rECLjr1KE5YGR2TalJXcX_eCrfhwZy_Nz1RgNkvnX1-yavoZEy8KK-ecaqyR906khtO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2362200" cy="1574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ed6ef2143a9bfde6b76674894d5d9f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28600"/>
            <a:ext cx="233534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429000"/>
            <a:ext cx="2543175" cy="1800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mkjh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762000"/>
            <a:ext cx="2362200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gorgeous-look-of-wild-lif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5143500"/>
            <a:ext cx="22860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2000" y="2667000"/>
            <a:ext cx="1371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হরিণ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2438401"/>
            <a:ext cx="11430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পাখি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2590800"/>
            <a:ext cx="12192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বানোর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562600"/>
            <a:ext cx="1295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বনবিড়াল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5562600"/>
            <a:ext cx="1600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সজারু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6248400"/>
            <a:ext cx="11430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কুমির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19400" y="3505200"/>
            <a:ext cx="2514600" cy="1077218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এগুলো সুন্দরবনে বাস করে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816b6e9d29cf4e93beb78aef3a578a0f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3581400"/>
            <a:ext cx="22860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3" name="Straight Arrow Connector 22"/>
          <p:cNvCxnSpPr/>
          <p:nvPr/>
        </p:nvCxnSpPr>
        <p:spPr>
          <a:xfrm rot="16200000" flipH="1">
            <a:off x="2057400" y="24384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124200" y="2590800"/>
            <a:ext cx="1447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334000" y="2286000"/>
            <a:ext cx="1219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38400" y="4419600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76700" y="48387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5410200" y="40386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_sundarbans_radici_du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4267200" cy="3813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nh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464" y="457200"/>
            <a:ext cx="3728936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62000" y="5105400"/>
            <a:ext cx="30480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বনের মাঝ দিয়ে বয়ে গিয়েছে অসংখ্য খাল ও ছোট ছোট নদী।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105400"/>
            <a:ext cx="24384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সুন্দর বনের মাটি খুব উর্বর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2133600" y="4267200"/>
            <a:ext cx="304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6553200" y="4267200"/>
            <a:ext cx="2286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ef75737e90e5effe15c332be545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0"/>
            <a:ext cx="39624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sundarban-after-sid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124200"/>
            <a:ext cx="34544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0"/>
            <a:ext cx="28956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04800" y="3124200"/>
            <a:ext cx="21336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মাছ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200400"/>
            <a:ext cx="1447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মধু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6400800"/>
            <a:ext cx="22098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কাঠ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495800"/>
            <a:ext cx="4191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সুন্দরবনে মাছ,  মধু, মোমও কাঠ পাওয়া যায়।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 Arrow 11"/>
          <p:cNvSpPr/>
          <p:nvPr/>
        </p:nvSpPr>
        <p:spPr>
          <a:xfrm>
            <a:off x="2743200" y="3124200"/>
            <a:ext cx="152400" cy="1371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flipH="1">
            <a:off x="3276600" y="2971800"/>
            <a:ext cx="2286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572000" y="49530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981200" y="0"/>
            <a:ext cx="3657600" cy="16002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3048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4114800" y="2057400"/>
            <a:ext cx="457200" cy="2057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114800" y="4114800"/>
            <a:ext cx="457200" cy="2057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2286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দলঃ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23622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দলঃ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water-lili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1828800"/>
            <a:ext cx="2480310" cy="1600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fruit-veggies-120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828800"/>
            <a:ext cx="2252688" cy="14965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057400" y="3733800"/>
            <a:ext cx="76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3581400"/>
            <a:ext cx="9144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ফল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4800600"/>
            <a:ext cx="3505200" cy="1200329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 সুন্দরবন সম্পর্কে ৫ টি বাক্য লিখ।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0600" y="4800600"/>
            <a:ext cx="35814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১.সুন্দরবনে কি কি পাওয়া যায় তার তালিকা তৈরি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7" grpId="0" animBg="1"/>
      <p:bldP spid="8" grpId="0" animBg="1"/>
      <p:bldP spid="9" grpId="0"/>
      <p:bldP spid="10" grpId="0"/>
      <p:bldP spid="13" grpId="0" animBg="1"/>
      <p:bldP spid="14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354438059_a8ac9c9cc7_b-250x1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248400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33600" y="304800"/>
            <a:ext cx="4572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বই সংযোগ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943600"/>
            <a:ext cx="56388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পৃষ্টা নং ১০৪........১০৫।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3429000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362200" y="1219200"/>
            <a:ext cx="3048000" cy="1905000"/>
          </a:xfrm>
          <a:prstGeom prst="triangle">
            <a:avLst>
              <a:gd name="adj" fmla="val 50371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2057400"/>
            <a:ext cx="99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মৌখিক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মূল্যায়ন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5052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কত সালে সুন্দরবনকে ইউনেস্কো বিশ্ব ঐতিহ্য হিসাবে স্বীকৃতি দিয়েছে? </a:t>
            </a:r>
          </a:p>
          <a:p>
            <a:pPr marL="342900" indent="-342900" algn="ctr">
              <a:buAutoNum type="arabicPeriod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ক.১৯৯৫ সালে খ.১৯৯৮ সালে গ.১৯৯৭ সালে ঘ.২০০০ সালে।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5181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২.সুন্দুরবন বাংলাদেশর কোন দিকে অবস্থিত?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ক.দক্ষিন    খ.পশ্চিম    গ.উত্তর    ঘ.পূর্ব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60960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৩.সুন্দরবনের প্রধান উদ্ভিদ কি।?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4724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উত্তরঃ১৯৯৭ সাল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579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উত্তরঃ দক্ষিন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65532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 সুন্দরি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34290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লিখিত  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812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১.রয়েল বেঙ্গল টাইগার কোথায় বাস করে?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২.সুন্দরবনকে কি বন বলা হয়?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৩.সুন্দরবনের মাঝ দিয়ে কি বয়ে গেছে?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228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 সুন্দরবনে।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39624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 ম্যানগ্রোভ বন।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5181600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উত্তরঃখাল ও ছোট ছোট নদী। 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1447800" y="152400"/>
            <a:ext cx="6781800" cy="2438400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838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276600"/>
            <a:ext cx="63246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১. তোমাদের পরিচিত কয়েকটি সৌন্দর্যমন্ডিত স্থানের নাম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752600" y="0"/>
            <a:ext cx="5257800" cy="281940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6858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i="1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imated+Birds+at+Animation+Bundle+(31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667000"/>
            <a:ext cx="3048000" cy="2286000"/>
          </a:xfrm>
          <a:prstGeom prst="rect">
            <a:avLst/>
          </a:prstGeom>
        </p:spPr>
      </p:pic>
      <p:pic>
        <p:nvPicPr>
          <p:cNvPr id="5" name="Picture 4" descr="Animated+Birds+at+Animation+Bundle+(31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514600"/>
            <a:ext cx="3048000" cy="2286000"/>
          </a:xfrm>
          <a:prstGeom prst="rect">
            <a:avLst/>
          </a:prstGeom>
        </p:spPr>
      </p:pic>
      <p:pic>
        <p:nvPicPr>
          <p:cNvPr id="6" name="Picture 5" descr="Animated+Birds+at+Animation+Bundle+(31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4724400"/>
            <a:ext cx="3048000" cy="2286000"/>
          </a:xfrm>
          <a:prstGeom prst="rect">
            <a:avLst/>
          </a:prstGeom>
        </p:spPr>
      </p:pic>
      <p:pic>
        <p:nvPicPr>
          <p:cNvPr id="7" name="Picture 6" descr="Animated+Birds+at+Animation+Bundle+(31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724400"/>
            <a:ext cx="3048000" cy="2286000"/>
          </a:xfrm>
          <a:prstGeom prst="rect">
            <a:avLst/>
          </a:prstGeom>
        </p:spPr>
      </p:pic>
      <p:pic>
        <p:nvPicPr>
          <p:cNvPr id="8" name="Picture 7" descr="Animated+Birds+at+Animation+Bundle+(31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90800"/>
            <a:ext cx="3048000" cy="2286000"/>
          </a:xfrm>
          <a:prstGeom prst="rect">
            <a:avLst/>
          </a:prstGeom>
        </p:spPr>
      </p:pic>
      <p:pic>
        <p:nvPicPr>
          <p:cNvPr id="9" name="Picture 8" descr="Animated+Birds+at+Animation+Bundle+(31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572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h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5486400" cy="64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6096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দক্ষিন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শিক্ষক পরিচিতি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মো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কালম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আজাদ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en-US" dirty="0" err="1">
                <a:latin typeface="NikoshBAN" pitchFamily="2" charset="0"/>
                <a:cs typeface="NikoshBAN" pitchFamily="2" charset="0"/>
              </a:rPr>
              <a:t>বড়বিলা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পাড়া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সঃ প্রাথমিক বিদ্যালয়</a:t>
            </a:r>
            <a:b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4648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ধুনট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.বগুড়া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4953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 পরিচিতি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শ্রেণিঃচতুর্থ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বিষয়ঃ বাংলাদেশ ও বিশ্ব পরিচয় 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সময়ঃ৪০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শিখন ফল</a:t>
            </a:r>
            <a:br>
              <a:rPr lang="bn-BD" sz="7200" dirty="0"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latin typeface="NikoshBAN" pitchFamily="2" charset="0"/>
                <a:cs typeface="NikoshBAN" pitchFamily="2" charset="0"/>
              </a:rPr>
              <a:t>১৫.২.৩ বাংলাদেশর প্রাকৃতিক সৌন্দর্য মণ্ডিত কয়েকটি স্থানের প্রাকৃতিক সৌন্দর্যের বর্ণনা দিতে পারবে। (সুন্দরবন,কক্সবাজার সমুদ্র সৈকত,রাঙামাটি,বান্দরবন,কুয়াকাটা,সেন্টমাটিন,জাফলং।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143000" y="381000"/>
            <a:ext cx="6934200" cy="2133600"/>
          </a:xfrm>
          <a:prstGeom prst="horizontalScroll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762000"/>
            <a:ext cx="6248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/>
              <a:t>পাঠের অনুকূল পরিবেশ সৃষ্টি </a:t>
            </a:r>
            <a:endParaRPr lang="en-US" sz="3600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66800" y="4343400"/>
          <a:ext cx="69421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3" imgW="6941520" imgH="686880" progId="Package">
                  <p:embed/>
                </p:oleObj>
              </mc:Choice>
              <mc:Fallback>
                <p:oleObj name="Packager Shell Object" showAsIcon="1" r:id="rId3" imgW="6941520" imgH="6868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43400"/>
                        <a:ext cx="6942137" cy="687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571500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2519050" cy="2398776"/>
          </a:xfrm>
          <a:prstGeom prst="rect">
            <a:avLst/>
          </a:prstGeom>
        </p:spPr>
      </p:pic>
      <p:pic>
        <p:nvPicPr>
          <p:cNvPr id="4" name="Picture 3" descr="10731790-Royal-bengal-tiger-in-its-natural-habitat-at-Sundarban-forest-in-Bengal-India-Stock-Pho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1066800"/>
            <a:ext cx="3205256" cy="2382012"/>
          </a:xfrm>
          <a:prstGeom prst="rect">
            <a:avLst/>
          </a:prstGeom>
        </p:spPr>
      </p:pic>
      <p:pic>
        <p:nvPicPr>
          <p:cNvPr id="5" name="Picture 4" descr="34ef75737e90e5effe15c332be5451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066800"/>
            <a:ext cx="3429000" cy="2362200"/>
          </a:xfrm>
          <a:prstGeom prst="rect">
            <a:avLst/>
          </a:prstGeom>
        </p:spPr>
      </p:pic>
      <p:pic>
        <p:nvPicPr>
          <p:cNvPr id="6" name="Picture 5" descr="lovely-scarlet-tanager-bird-sitting-on-a-branch-of-tree-surrounding-by-leaves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2438400" cy="2362200"/>
          </a:xfrm>
          <a:prstGeom prst="rect">
            <a:avLst/>
          </a:prstGeom>
        </p:spPr>
      </p:pic>
      <p:pic>
        <p:nvPicPr>
          <p:cNvPr id="7" name="Picture 6" descr="bangladesh_sundarbans_radici_due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8400" y="3429000"/>
            <a:ext cx="3200400" cy="2362200"/>
          </a:xfrm>
          <a:prstGeom prst="rect">
            <a:avLst/>
          </a:prstGeom>
        </p:spPr>
      </p:pic>
      <p:pic>
        <p:nvPicPr>
          <p:cNvPr id="9" name="Picture 8" descr="magrove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8800" y="3352800"/>
            <a:ext cx="3505200" cy="2438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248400"/>
            <a:ext cx="66294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ছবি গুলো দেখি এবং নিজেরা চিন্তা করি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467600" cy="4038600"/>
          </a:xfr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পাঠের শিরোনামঃআমাদের বিদ্যালয়</a:t>
            </a:r>
            <a:br>
              <a:rPr lang="bn-BD" dirty="0">
                <a:latin typeface="NikoshBAN" pitchFamily="2" charset="0"/>
                <a:cs typeface="NikoshBAN" pitchFamily="2" charset="0"/>
              </a:rPr>
            </a:br>
            <a:r>
              <a:rPr lang="bn-BD" dirty="0">
                <a:latin typeface="NikoshBAN" pitchFamily="2" charset="0"/>
                <a:cs typeface="NikoshBAN" pitchFamily="2" charset="0"/>
              </a:rPr>
              <a:t>পাঠ্যাংশঃসুন্দরবন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grov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312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3505200"/>
            <a:ext cx="411480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সুন্দরবন বিশ্বের একটি অনন্য সুন্দর প্রাকৃতিক নিদর্শন ।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সুন্দরবন বাংলাদেশের দক্ষিনে বঙ্গোপ্সাগরের তীরে অবস্থিত দেশের বৃহত্তম বনভুমি।এটি পৃথিবীর বৃহত্তম ম্যানগ্রোভ বন।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67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28600"/>
            <a:ext cx="3810000" cy="2819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00600" y="3657600"/>
            <a:ext cx="4038600" cy="20621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ইউনেস্কো ১৯৯৭ সালে একে একটি বিশ্ব ঐতিহ্য হিসাবে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স্বীকৃতি দিয়েছে, যা আমাদের জন্য অত্যন্ত গর্বের বিষ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য়।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1905000" y="3124200"/>
            <a:ext cx="3048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858000" y="32004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472940" cy="312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600" y="3886200"/>
            <a:ext cx="39624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সুন্দরবনের প্রধান উদ্ভিদ সুন্দরি বৃক্ষ।এ জন্য এর নাম হয়েছে সুন্দরবন। এ ছাড়া আরো ও নানা জাতের বৃক্ষ রয়েছে।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2057400" y="3352800"/>
            <a:ext cx="3810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0731790-Royal-bengal-tiger-in-its-natural-habitat-at-Sundarban-forest-in-Bengal-India-Stock-Pho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"/>
            <a:ext cx="3962400" cy="304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724400" y="3962400"/>
            <a:ext cx="40386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পৃথিবী বিখ্যাত রয়েল বেঙ্গল টাইগারের আবাসস্থল সুন্দুরবন।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6629400" y="3276600"/>
            <a:ext cx="4572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uild="allAtOnce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363</Words>
  <Application>Microsoft Office PowerPoint</Application>
  <PresentationFormat>On-screen Show (4:3)</PresentationFormat>
  <Paragraphs>65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শিক্ষক পরিচিতি  মোঃ আবুল কালম আজাদ সহকারী শিক্ষক বড়বিলা পূর্বপাড়া সঃ প্রাথমিক বিদ্যালয়  </vt:lpstr>
      <vt:lpstr>পাঠ পরিচিতি  শ্রেণিঃচতুর্থ  বিষয়ঃ বাংলাদেশ ও বিশ্ব পরিচয়  সময়ঃ৪০ মিনিট</vt:lpstr>
      <vt:lpstr>শিখন ফল ১৫.২.৩ বাংলাদেশর প্রাকৃতিক সৌন্দর্য মণ্ডিত কয়েকটি স্থানের প্রাকৃতিক সৌন্দর্যের বর্ণনা দিতে পারবে। (সুন্দরবন,কক্সবাজার সমুদ্র সৈকত,রাঙামাটি,বান্দরবন,কুয়াকাটা,সেন্টমাটিন,জাফলং। </vt:lpstr>
      <vt:lpstr>PowerPoint Presentation</vt:lpstr>
      <vt:lpstr>PowerPoint Presentation</vt:lpstr>
      <vt:lpstr>পাঠের শিরোনামঃআমাদের বিদ্যালয় পাঠ্যাংশঃসুন্দরবন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BOGRA PTI</dc:creator>
  <cp:lastModifiedBy>DPE</cp:lastModifiedBy>
  <cp:revision>145</cp:revision>
  <dcterms:created xsi:type="dcterms:W3CDTF">2006-08-16T00:00:00Z</dcterms:created>
  <dcterms:modified xsi:type="dcterms:W3CDTF">2020-05-29T04:02:30Z</dcterms:modified>
</cp:coreProperties>
</file>