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1"/>
  </p:notesMasterIdLst>
  <p:sldIdLst>
    <p:sldId id="365" r:id="rId3"/>
    <p:sldId id="307" r:id="rId4"/>
    <p:sldId id="503" r:id="rId5"/>
    <p:sldId id="504" r:id="rId6"/>
    <p:sldId id="527" r:id="rId7"/>
    <p:sldId id="370" r:id="rId8"/>
    <p:sldId id="294" r:id="rId9"/>
    <p:sldId id="522" r:id="rId10"/>
    <p:sldId id="525" r:id="rId11"/>
    <p:sldId id="512" r:id="rId12"/>
    <p:sldId id="340" r:id="rId13"/>
    <p:sldId id="526" r:id="rId14"/>
    <p:sldId id="528" r:id="rId15"/>
    <p:sldId id="473" r:id="rId16"/>
    <p:sldId id="301" r:id="rId17"/>
    <p:sldId id="348" r:id="rId18"/>
    <p:sldId id="278" r:id="rId19"/>
    <p:sldId id="277" r:id="rId20"/>
  </p:sldIdLst>
  <p:sldSz cx="13004800" cy="73152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 userDrawn="1">
          <p15:clr>
            <a:srgbClr val="A4A3A4"/>
          </p15:clr>
        </p15:guide>
        <p15:guide id="2" pos="40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37"/>
    <a:srgbClr val="00682F"/>
    <a:srgbClr val="041BC8"/>
    <a:srgbClr val="800080"/>
    <a:srgbClr val="FFFFFF"/>
    <a:srgbClr val="FF0066"/>
    <a:srgbClr val="FF3399"/>
    <a:srgbClr val="820000"/>
    <a:srgbClr val="FFCC99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3455" autoAdjust="0"/>
  </p:normalViewPr>
  <p:slideViewPr>
    <p:cSldViewPr snapToGrid="0" showGuides="1">
      <p:cViewPr varScale="1">
        <p:scale>
          <a:sx n="75" d="100"/>
          <a:sy n="75" d="100"/>
        </p:scale>
        <p:origin x="710" y="53"/>
      </p:cViewPr>
      <p:guideLst>
        <p:guide orient="horz" pos="2304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9EB1D6-8522-4560-B009-FD33493719AC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29ACBE-CC58-4FF7-B332-0A2B6DBA3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611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স্লাইডটি</a:t>
            </a:r>
            <a:r>
              <a:rPr lang="en-US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হাইড</a:t>
            </a:r>
            <a:r>
              <a:rPr lang="en-US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ইচ্ছে</a:t>
            </a:r>
            <a:r>
              <a:rPr lang="en-US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দেখাতেও</a:t>
            </a:r>
            <a:r>
              <a:rPr lang="en-US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C6A0A-BDA0-461A-9266-41985644E32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856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ঃ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আজ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ইমেইল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555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9ACBE-CC58-4FF7-B332-0A2B6DBA3C9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193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9ACBE-CC58-4FF7-B332-0A2B6DBA3C9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367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গুলোতে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b="1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9ACBE-CC58-4FF7-B332-0A2B6DBA3C9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2329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9ACBE-CC58-4FF7-B332-0A2B6DBA3C9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806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2272461"/>
            <a:ext cx="11054080" cy="156802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4145280"/>
            <a:ext cx="9103360" cy="18694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5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1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7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3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289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4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0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66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r>
              <a:rPr lang="as-IN" dirty="0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243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84581"/>
            <a:ext cx="11704320" cy="8924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83B1B04-FDB0-44E3-A7B1-4C1129459EC1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429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5" y="291253"/>
            <a:ext cx="4278490" cy="1239520"/>
          </a:xfrm>
          <a:prstGeom prst="rect">
            <a:avLst/>
          </a:prstGeom>
        </p:spPr>
        <p:txBody>
          <a:bodyPr anchor="b"/>
          <a:lstStyle>
            <a:lvl1pPr algn="l">
              <a:defRPr sz="195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7" y="291261"/>
            <a:ext cx="7270044" cy="6243321"/>
          </a:xfrm>
          <a:prstGeom prst="rect">
            <a:avLst/>
          </a:prstGeom>
        </p:spPr>
        <p:txBody>
          <a:bodyPr/>
          <a:lstStyle>
            <a:lvl1pPr>
              <a:defRPr sz="3120"/>
            </a:lvl1pPr>
            <a:lvl2pPr>
              <a:defRPr sz="2730"/>
            </a:lvl2pPr>
            <a:lvl3pPr>
              <a:defRPr sz="2340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5" y="1530780"/>
            <a:ext cx="4278490" cy="5003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5"/>
            </a:lvl1pPr>
            <a:lvl2pPr marL="445781" indent="0">
              <a:buNone/>
              <a:defRPr sz="1170"/>
            </a:lvl2pPr>
            <a:lvl3pPr marL="891563" indent="0">
              <a:buNone/>
              <a:defRPr sz="975"/>
            </a:lvl3pPr>
            <a:lvl4pPr marL="1337344" indent="0">
              <a:buNone/>
              <a:defRPr sz="878"/>
            </a:lvl4pPr>
            <a:lvl5pPr marL="1783126" indent="0">
              <a:buNone/>
              <a:defRPr sz="878"/>
            </a:lvl5pPr>
            <a:lvl6pPr marL="2228907" indent="0">
              <a:buNone/>
              <a:defRPr sz="878"/>
            </a:lvl6pPr>
            <a:lvl7pPr marL="2674688" indent="0">
              <a:buNone/>
              <a:defRPr sz="878"/>
            </a:lvl7pPr>
            <a:lvl8pPr marL="3120470" indent="0">
              <a:buNone/>
              <a:defRPr sz="878"/>
            </a:lvl8pPr>
            <a:lvl9pPr marL="3566251" indent="0">
              <a:buNone/>
              <a:defRPr sz="87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96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1" y="5120643"/>
            <a:ext cx="7802880" cy="604521"/>
          </a:xfrm>
          <a:prstGeom prst="rect">
            <a:avLst/>
          </a:prstGeom>
        </p:spPr>
        <p:txBody>
          <a:bodyPr anchor="b"/>
          <a:lstStyle>
            <a:lvl1pPr algn="l">
              <a:defRPr sz="195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1" y="653627"/>
            <a:ext cx="7802880" cy="43891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20"/>
            </a:lvl1pPr>
            <a:lvl2pPr marL="445781" indent="0">
              <a:buNone/>
              <a:defRPr sz="2730"/>
            </a:lvl2pPr>
            <a:lvl3pPr marL="891563" indent="0">
              <a:buNone/>
              <a:defRPr sz="2340"/>
            </a:lvl3pPr>
            <a:lvl4pPr marL="1337344" indent="0">
              <a:buNone/>
              <a:defRPr sz="1950"/>
            </a:lvl4pPr>
            <a:lvl5pPr marL="1783126" indent="0">
              <a:buNone/>
              <a:defRPr sz="1950"/>
            </a:lvl5pPr>
            <a:lvl6pPr marL="2228907" indent="0">
              <a:buNone/>
              <a:defRPr sz="1950"/>
            </a:lvl6pPr>
            <a:lvl7pPr marL="2674688" indent="0">
              <a:buNone/>
              <a:defRPr sz="1950"/>
            </a:lvl7pPr>
            <a:lvl8pPr marL="3120470" indent="0">
              <a:buNone/>
              <a:defRPr sz="1950"/>
            </a:lvl8pPr>
            <a:lvl9pPr marL="3566251" indent="0">
              <a:buNone/>
              <a:defRPr sz="195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1" y="5725164"/>
            <a:ext cx="7802880" cy="8585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5"/>
            </a:lvl1pPr>
            <a:lvl2pPr marL="445781" indent="0">
              <a:buNone/>
              <a:defRPr sz="1170"/>
            </a:lvl2pPr>
            <a:lvl3pPr marL="891563" indent="0">
              <a:buNone/>
              <a:defRPr sz="975"/>
            </a:lvl3pPr>
            <a:lvl4pPr marL="1337344" indent="0">
              <a:buNone/>
              <a:defRPr sz="878"/>
            </a:lvl4pPr>
            <a:lvl5pPr marL="1783126" indent="0">
              <a:buNone/>
              <a:defRPr sz="878"/>
            </a:lvl5pPr>
            <a:lvl6pPr marL="2228907" indent="0">
              <a:buNone/>
              <a:defRPr sz="878"/>
            </a:lvl6pPr>
            <a:lvl7pPr marL="2674688" indent="0">
              <a:buNone/>
              <a:defRPr sz="878"/>
            </a:lvl7pPr>
            <a:lvl8pPr marL="3120470" indent="0">
              <a:buNone/>
              <a:defRPr sz="878"/>
            </a:lvl8pPr>
            <a:lvl9pPr marL="3566251" indent="0">
              <a:buNone/>
              <a:defRPr sz="87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736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84581"/>
            <a:ext cx="11704320" cy="8924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1598513"/>
            <a:ext cx="11704320" cy="353373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65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571307" y="292955"/>
            <a:ext cx="3901440" cy="624162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988" y="292955"/>
            <a:ext cx="11487573" cy="624162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981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2272470"/>
            <a:ext cx="11054080" cy="15680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4145280"/>
            <a:ext cx="910336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5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1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7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3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289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4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0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66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2439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7672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4700707"/>
            <a:ext cx="11054080" cy="1452880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3100495"/>
            <a:ext cx="11054080" cy="1600199"/>
          </a:xfrm>
        </p:spPr>
        <p:txBody>
          <a:bodyPr anchor="b"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445781" indent="0">
              <a:buNone/>
              <a:defRPr sz="1755">
                <a:solidFill>
                  <a:schemeClr val="tx1">
                    <a:tint val="75000"/>
                  </a:schemeClr>
                </a:solidFill>
              </a:defRPr>
            </a:lvl2pPr>
            <a:lvl3pPr marL="891563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3pPr>
            <a:lvl4pPr marL="1337344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4pPr>
            <a:lvl5pPr marL="1783126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5pPr>
            <a:lvl6pPr marL="2228907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6pPr>
            <a:lvl7pPr marL="2674688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7pPr>
            <a:lvl8pPr marL="312047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8pPr>
            <a:lvl9pPr marL="3566251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7341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988" y="1706887"/>
            <a:ext cx="7694507" cy="4827694"/>
          </a:xfrm>
        </p:spPr>
        <p:txBody>
          <a:bodyPr/>
          <a:lstStyle>
            <a:lvl1pPr>
              <a:defRPr sz="2730"/>
            </a:lvl1pPr>
            <a:lvl2pPr>
              <a:defRPr sz="2340"/>
            </a:lvl2pPr>
            <a:lvl3pPr>
              <a:defRPr sz="1950"/>
            </a:lvl3pPr>
            <a:lvl4pPr>
              <a:defRPr sz="1755"/>
            </a:lvl4pPr>
            <a:lvl5pPr>
              <a:defRPr sz="1755"/>
            </a:lvl5pPr>
            <a:lvl6pPr>
              <a:defRPr sz="1755"/>
            </a:lvl6pPr>
            <a:lvl7pPr>
              <a:defRPr sz="1755"/>
            </a:lvl7pPr>
            <a:lvl8pPr>
              <a:defRPr sz="1755"/>
            </a:lvl8pPr>
            <a:lvl9pPr>
              <a:defRPr sz="175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78241" y="1706887"/>
            <a:ext cx="7694507" cy="4827694"/>
          </a:xfrm>
        </p:spPr>
        <p:txBody>
          <a:bodyPr/>
          <a:lstStyle>
            <a:lvl1pPr>
              <a:defRPr sz="2730"/>
            </a:lvl1pPr>
            <a:lvl2pPr>
              <a:defRPr sz="2340"/>
            </a:lvl2pPr>
            <a:lvl3pPr>
              <a:defRPr sz="1950"/>
            </a:lvl3pPr>
            <a:lvl4pPr>
              <a:defRPr sz="1755"/>
            </a:lvl4pPr>
            <a:lvl5pPr>
              <a:defRPr sz="1755"/>
            </a:lvl5pPr>
            <a:lvl6pPr>
              <a:defRPr sz="1755"/>
            </a:lvl6pPr>
            <a:lvl7pPr>
              <a:defRPr sz="1755"/>
            </a:lvl7pPr>
            <a:lvl8pPr>
              <a:defRPr sz="1755"/>
            </a:lvl8pPr>
            <a:lvl9pPr>
              <a:defRPr sz="175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84372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292947"/>
            <a:ext cx="1170432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2" y="1637457"/>
            <a:ext cx="5746045" cy="682413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81" indent="0">
              <a:buNone/>
              <a:defRPr sz="1950" b="1"/>
            </a:lvl2pPr>
            <a:lvl3pPr marL="891563" indent="0">
              <a:buNone/>
              <a:defRPr sz="1755" b="1"/>
            </a:lvl3pPr>
            <a:lvl4pPr marL="1337344" indent="0">
              <a:buNone/>
              <a:defRPr sz="1560" b="1"/>
            </a:lvl4pPr>
            <a:lvl5pPr marL="1783126" indent="0">
              <a:buNone/>
              <a:defRPr sz="1560" b="1"/>
            </a:lvl5pPr>
            <a:lvl6pPr marL="2228907" indent="0">
              <a:buNone/>
              <a:defRPr sz="1560" b="1"/>
            </a:lvl6pPr>
            <a:lvl7pPr marL="2674688" indent="0">
              <a:buNone/>
              <a:defRPr sz="1560" b="1"/>
            </a:lvl7pPr>
            <a:lvl8pPr marL="3120470" indent="0">
              <a:buNone/>
              <a:defRPr sz="1560" b="1"/>
            </a:lvl8pPr>
            <a:lvl9pPr marL="3566251" indent="0">
              <a:buNone/>
              <a:defRPr sz="15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2" y="2319870"/>
            <a:ext cx="5746045" cy="4214707"/>
          </a:xfrm>
        </p:spPr>
        <p:txBody>
          <a:bodyPr/>
          <a:lstStyle>
            <a:lvl1pPr>
              <a:defRPr sz="2340"/>
            </a:lvl1pPr>
            <a:lvl2pPr>
              <a:defRPr sz="1950"/>
            </a:lvl2pPr>
            <a:lvl3pPr>
              <a:defRPr sz="1755"/>
            </a:lvl3pPr>
            <a:lvl4pPr>
              <a:defRPr sz="1560"/>
            </a:lvl4pPr>
            <a:lvl5pPr>
              <a:defRPr sz="1560"/>
            </a:lvl5pPr>
            <a:lvl6pPr>
              <a:defRPr sz="1560"/>
            </a:lvl6pPr>
            <a:lvl7pPr>
              <a:defRPr sz="1560"/>
            </a:lvl7pPr>
            <a:lvl8pPr>
              <a:defRPr sz="1560"/>
            </a:lvl8pPr>
            <a:lvl9pPr>
              <a:defRPr sz="15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67" y="1637457"/>
            <a:ext cx="5748302" cy="682413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81" indent="0">
              <a:buNone/>
              <a:defRPr sz="1950" b="1"/>
            </a:lvl2pPr>
            <a:lvl3pPr marL="891563" indent="0">
              <a:buNone/>
              <a:defRPr sz="1755" b="1"/>
            </a:lvl3pPr>
            <a:lvl4pPr marL="1337344" indent="0">
              <a:buNone/>
              <a:defRPr sz="1560" b="1"/>
            </a:lvl4pPr>
            <a:lvl5pPr marL="1783126" indent="0">
              <a:buNone/>
              <a:defRPr sz="1560" b="1"/>
            </a:lvl5pPr>
            <a:lvl6pPr marL="2228907" indent="0">
              <a:buNone/>
              <a:defRPr sz="1560" b="1"/>
            </a:lvl6pPr>
            <a:lvl7pPr marL="2674688" indent="0">
              <a:buNone/>
              <a:defRPr sz="1560" b="1"/>
            </a:lvl7pPr>
            <a:lvl8pPr marL="3120470" indent="0">
              <a:buNone/>
              <a:defRPr sz="1560" b="1"/>
            </a:lvl8pPr>
            <a:lvl9pPr marL="3566251" indent="0">
              <a:buNone/>
              <a:defRPr sz="15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67" y="2319870"/>
            <a:ext cx="5748302" cy="4214707"/>
          </a:xfrm>
        </p:spPr>
        <p:txBody>
          <a:bodyPr/>
          <a:lstStyle>
            <a:lvl1pPr>
              <a:defRPr sz="2340"/>
            </a:lvl1pPr>
            <a:lvl2pPr>
              <a:defRPr sz="1950"/>
            </a:lvl2pPr>
            <a:lvl3pPr>
              <a:defRPr sz="1755"/>
            </a:lvl3pPr>
            <a:lvl4pPr>
              <a:defRPr sz="1560"/>
            </a:lvl4pPr>
            <a:lvl5pPr>
              <a:defRPr sz="1560"/>
            </a:lvl5pPr>
            <a:lvl6pPr>
              <a:defRPr sz="1560"/>
            </a:lvl6pPr>
            <a:lvl7pPr>
              <a:defRPr sz="1560"/>
            </a:lvl7pPr>
            <a:lvl8pPr>
              <a:defRPr sz="1560"/>
            </a:lvl8pPr>
            <a:lvl9pPr>
              <a:defRPr sz="15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056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84581"/>
            <a:ext cx="11704320" cy="8924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1598513"/>
            <a:ext cx="11704320" cy="353373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767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8445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903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6" y="291253"/>
            <a:ext cx="4278490" cy="1239520"/>
          </a:xfrm>
        </p:spPr>
        <p:txBody>
          <a:bodyPr anchor="b"/>
          <a:lstStyle>
            <a:lvl1pPr algn="l">
              <a:defRPr sz="195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7" y="291269"/>
            <a:ext cx="7270044" cy="6243321"/>
          </a:xfrm>
        </p:spPr>
        <p:txBody>
          <a:bodyPr/>
          <a:lstStyle>
            <a:lvl1pPr>
              <a:defRPr sz="3120"/>
            </a:lvl1pPr>
            <a:lvl2pPr>
              <a:defRPr sz="2730"/>
            </a:lvl2pPr>
            <a:lvl3pPr>
              <a:defRPr sz="2340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6" y="1530780"/>
            <a:ext cx="4278490" cy="5003801"/>
          </a:xfrm>
        </p:spPr>
        <p:txBody>
          <a:bodyPr/>
          <a:lstStyle>
            <a:lvl1pPr marL="0" indent="0">
              <a:buNone/>
              <a:defRPr sz="1365"/>
            </a:lvl1pPr>
            <a:lvl2pPr marL="445781" indent="0">
              <a:buNone/>
              <a:defRPr sz="1170"/>
            </a:lvl2pPr>
            <a:lvl3pPr marL="891563" indent="0">
              <a:buNone/>
              <a:defRPr sz="975"/>
            </a:lvl3pPr>
            <a:lvl4pPr marL="1337344" indent="0">
              <a:buNone/>
              <a:defRPr sz="878"/>
            </a:lvl4pPr>
            <a:lvl5pPr marL="1783126" indent="0">
              <a:buNone/>
              <a:defRPr sz="878"/>
            </a:lvl5pPr>
            <a:lvl6pPr marL="2228907" indent="0">
              <a:buNone/>
              <a:defRPr sz="878"/>
            </a:lvl6pPr>
            <a:lvl7pPr marL="2674688" indent="0">
              <a:buNone/>
              <a:defRPr sz="878"/>
            </a:lvl7pPr>
            <a:lvl8pPr marL="3120470" indent="0">
              <a:buNone/>
              <a:defRPr sz="878"/>
            </a:lvl8pPr>
            <a:lvl9pPr marL="3566251" indent="0">
              <a:buNone/>
              <a:defRPr sz="87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960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1" y="5120643"/>
            <a:ext cx="7802880" cy="604521"/>
          </a:xfrm>
        </p:spPr>
        <p:txBody>
          <a:bodyPr anchor="b"/>
          <a:lstStyle>
            <a:lvl1pPr algn="l">
              <a:defRPr sz="195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1" y="653627"/>
            <a:ext cx="7802880" cy="4389120"/>
          </a:xfrm>
        </p:spPr>
        <p:txBody>
          <a:bodyPr/>
          <a:lstStyle>
            <a:lvl1pPr marL="0" indent="0">
              <a:buNone/>
              <a:defRPr sz="3120"/>
            </a:lvl1pPr>
            <a:lvl2pPr marL="445781" indent="0">
              <a:buNone/>
              <a:defRPr sz="2730"/>
            </a:lvl2pPr>
            <a:lvl3pPr marL="891563" indent="0">
              <a:buNone/>
              <a:defRPr sz="2340"/>
            </a:lvl3pPr>
            <a:lvl4pPr marL="1337344" indent="0">
              <a:buNone/>
              <a:defRPr sz="1950"/>
            </a:lvl4pPr>
            <a:lvl5pPr marL="1783126" indent="0">
              <a:buNone/>
              <a:defRPr sz="1950"/>
            </a:lvl5pPr>
            <a:lvl6pPr marL="2228907" indent="0">
              <a:buNone/>
              <a:defRPr sz="1950"/>
            </a:lvl6pPr>
            <a:lvl7pPr marL="2674688" indent="0">
              <a:buNone/>
              <a:defRPr sz="1950"/>
            </a:lvl7pPr>
            <a:lvl8pPr marL="3120470" indent="0">
              <a:buNone/>
              <a:defRPr sz="1950"/>
            </a:lvl8pPr>
            <a:lvl9pPr marL="3566251" indent="0">
              <a:buNone/>
              <a:defRPr sz="195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1" y="5725164"/>
            <a:ext cx="7802880" cy="858519"/>
          </a:xfrm>
        </p:spPr>
        <p:txBody>
          <a:bodyPr/>
          <a:lstStyle>
            <a:lvl1pPr marL="0" indent="0">
              <a:buNone/>
              <a:defRPr sz="1365"/>
            </a:lvl1pPr>
            <a:lvl2pPr marL="445781" indent="0">
              <a:buNone/>
              <a:defRPr sz="1170"/>
            </a:lvl2pPr>
            <a:lvl3pPr marL="891563" indent="0">
              <a:buNone/>
              <a:defRPr sz="975"/>
            </a:lvl3pPr>
            <a:lvl4pPr marL="1337344" indent="0">
              <a:buNone/>
              <a:defRPr sz="878"/>
            </a:lvl4pPr>
            <a:lvl5pPr marL="1783126" indent="0">
              <a:buNone/>
              <a:defRPr sz="878"/>
            </a:lvl5pPr>
            <a:lvl6pPr marL="2228907" indent="0">
              <a:buNone/>
              <a:defRPr sz="878"/>
            </a:lvl6pPr>
            <a:lvl7pPr marL="2674688" indent="0">
              <a:buNone/>
              <a:defRPr sz="878"/>
            </a:lvl7pPr>
            <a:lvl8pPr marL="3120470" indent="0">
              <a:buNone/>
              <a:defRPr sz="878"/>
            </a:lvl8pPr>
            <a:lvl9pPr marL="3566251" indent="0">
              <a:buNone/>
              <a:defRPr sz="87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77369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0653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571307" y="292963"/>
            <a:ext cx="3901440" cy="624162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988" y="292963"/>
            <a:ext cx="11487573" cy="6241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981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4700698"/>
            <a:ext cx="11054080" cy="1452880"/>
          </a:xfrm>
          <a:prstGeom prst="rect">
            <a:avLst/>
          </a:prstGeo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3100495"/>
            <a:ext cx="11054080" cy="160019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445781" indent="0">
              <a:buNone/>
              <a:defRPr sz="1755">
                <a:solidFill>
                  <a:schemeClr val="tx1">
                    <a:tint val="75000"/>
                  </a:schemeClr>
                </a:solidFill>
              </a:defRPr>
            </a:lvl2pPr>
            <a:lvl3pPr marL="891563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3pPr>
            <a:lvl4pPr marL="1337344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4pPr>
            <a:lvl5pPr marL="1783126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5pPr>
            <a:lvl6pPr marL="2228907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6pPr>
            <a:lvl7pPr marL="2674688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7pPr>
            <a:lvl8pPr marL="312047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8pPr>
            <a:lvl9pPr marL="3566251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73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509699"/>
            <a:ext cx="11704320" cy="8924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988" y="1706885"/>
            <a:ext cx="7694507" cy="4827694"/>
          </a:xfrm>
          <a:prstGeom prst="rect">
            <a:avLst/>
          </a:prstGeom>
        </p:spPr>
        <p:txBody>
          <a:bodyPr/>
          <a:lstStyle>
            <a:lvl1pPr>
              <a:defRPr sz="2730"/>
            </a:lvl1pPr>
            <a:lvl2pPr>
              <a:defRPr sz="2340"/>
            </a:lvl2pPr>
            <a:lvl3pPr>
              <a:defRPr sz="1950"/>
            </a:lvl3pPr>
            <a:lvl4pPr>
              <a:defRPr sz="1755"/>
            </a:lvl4pPr>
            <a:lvl5pPr>
              <a:defRPr sz="1755"/>
            </a:lvl5pPr>
            <a:lvl6pPr>
              <a:defRPr sz="1755"/>
            </a:lvl6pPr>
            <a:lvl7pPr>
              <a:defRPr sz="1755"/>
            </a:lvl7pPr>
            <a:lvl8pPr>
              <a:defRPr sz="1755"/>
            </a:lvl8pPr>
            <a:lvl9pPr>
              <a:defRPr sz="175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78241" y="1706885"/>
            <a:ext cx="7694507" cy="4827694"/>
          </a:xfrm>
          <a:prstGeom prst="rect">
            <a:avLst/>
          </a:prstGeom>
        </p:spPr>
        <p:txBody>
          <a:bodyPr/>
          <a:lstStyle>
            <a:lvl1pPr>
              <a:defRPr sz="2730"/>
            </a:lvl1pPr>
            <a:lvl2pPr>
              <a:defRPr sz="2340"/>
            </a:lvl2pPr>
            <a:lvl3pPr>
              <a:defRPr sz="1950"/>
            </a:lvl3pPr>
            <a:lvl4pPr>
              <a:defRPr sz="1755"/>
            </a:lvl4pPr>
            <a:lvl5pPr>
              <a:defRPr sz="1755"/>
            </a:lvl5pPr>
            <a:lvl6pPr>
              <a:defRPr sz="1755"/>
            </a:lvl6pPr>
            <a:lvl7pPr>
              <a:defRPr sz="1755"/>
            </a:lvl7pPr>
            <a:lvl8pPr>
              <a:defRPr sz="1755"/>
            </a:lvl8pPr>
            <a:lvl9pPr>
              <a:defRPr sz="175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437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292947"/>
            <a:ext cx="11704320" cy="1219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2" y="1637457"/>
            <a:ext cx="5746045" cy="6824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340" b="1"/>
            </a:lvl1pPr>
            <a:lvl2pPr marL="445781" indent="0">
              <a:buNone/>
              <a:defRPr sz="1950" b="1"/>
            </a:lvl2pPr>
            <a:lvl3pPr marL="891563" indent="0">
              <a:buNone/>
              <a:defRPr sz="1755" b="1"/>
            </a:lvl3pPr>
            <a:lvl4pPr marL="1337344" indent="0">
              <a:buNone/>
              <a:defRPr sz="1560" b="1"/>
            </a:lvl4pPr>
            <a:lvl5pPr marL="1783126" indent="0">
              <a:buNone/>
              <a:defRPr sz="1560" b="1"/>
            </a:lvl5pPr>
            <a:lvl6pPr marL="2228907" indent="0">
              <a:buNone/>
              <a:defRPr sz="1560" b="1"/>
            </a:lvl6pPr>
            <a:lvl7pPr marL="2674688" indent="0">
              <a:buNone/>
              <a:defRPr sz="1560" b="1"/>
            </a:lvl7pPr>
            <a:lvl8pPr marL="3120470" indent="0">
              <a:buNone/>
              <a:defRPr sz="1560" b="1"/>
            </a:lvl8pPr>
            <a:lvl9pPr marL="3566251" indent="0">
              <a:buNone/>
              <a:defRPr sz="15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2" y="2319870"/>
            <a:ext cx="5746045" cy="4214707"/>
          </a:xfrm>
          <a:prstGeom prst="rect">
            <a:avLst/>
          </a:prstGeom>
        </p:spPr>
        <p:txBody>
          <a:bodyPr/>
          <a:lstStyle>
            <a:lvl1pPr>
              <a:defRPr sz="2340"/>
            </a:lvl1pPr>
            <a:lvl2pPr>
              <a:defRPr sz="1950"/>
            </a:lvl2pPr>
            <a:lvl3pPr>
              <a:defRPr sz="1755"/>
            </a:lvl3pPr>
            <a:lvl4pPr>
              <a:defRPr sz="1560"/>
            </a:lvl4pPr>
            <a:lvl5pPr>
              <a:defRPr sz="1560"/>
            </a:lvl5pPr>
            <a:lvl6pPr>
              <a:defRPr sz="1560"/>
            </a:lvl6pPr>
            <a:lvl7pPr>
              <a:defRPr sz="1560"/>
            </a:lvl7pPr>
            <a:lvl8pPr>
              <a:defRPr sz="1560"/>
            </a:lvl8pPr>
            <a:lvl9pPr>
              <a:defRPr sz="15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63" y="1637457"/>
            <a:ext cx="5748302" cy="6824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340" b="1"/>
            </a:lvl1pPr>
            <a:lvl2pPr marL="445781" indent="0">
              <a:buNone/>
              <a:defRPr sz="1950" b="1"/>
            </a:lvl2pPr>
            <a:lvl3pPr marL="891563" indent="0">
              <a:buNone/>
              <a:defRPr sz="1755" b="1"/>
            </a:lvl3pPr>
            <a:lvl4pPr marL="1337344" indent="0">
              <a:buNone/>
              <a:defRPr sz="1560" b="1"/>
            </a:lvl4pPr>
            <a:lvl5pPr marL="1783126" indent="0">
              <a:buNone/>
              <a:defRPr sz="1560" b="1"/>
            </a:lvl5pPr>
            <a:lvl6pPr marL="2228907" indent="0">
              <a:buNone/>
              <a:defRPr sz="1560" b="1"/>
            </a:lvl6pPr>
            <a:lvl7pPr marL="2674688" indent="0">
              <a:buNone/>
              <a:defRPr sz="1560" b="1"/>
            </a:lvl7pPr>
            <a:lvl8pPr marL="3120470" indent="0">
              <a:buNone/>
              <a:defRPr sz="1560" b="1"/>
            </a:lvl8pPr>
            <a:lvl9pPr marL="3566251" indent="0">
              <a:buNone/>
              <a:defRPr sz="15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63" y="2319870"/>
            <a:ext cx="5748302" cy="4214707"/>
          </a:xfrm>
          <a:prstGeom prst="rect">
            <a:avLst/>
          </a:prstGeom>
        </p:spPr>
        <p:txBody>
          <a:bodyPr/>
          <a:lstStyle>
            <a:lvl1pPr>
              <a:defRPr sz="2340"/>
            </a:lvl1pPr>
            <a:lvl2pPr>
              <a:defRPr sz="1950"/>
            </a:lvl2pPr>
            <a:lvl3pPr>
              <a:defRPr sz="1755"/>
            </a:lvl3pPr>
            <a:lvl4pPr>
              <a:defRPr sz="1560"/>
            </a:lvl4pPr>
            <a:lvl5pPr>
              <a:defRPr sz="1560"/>
            </a:lvl5pPr>
            <a:lvl6pPr>
              <a:defRPr sz="1560"/>
            </a:lvl6pPr>
            <a:lvl7pPr>
              <a:defRPr sz="1560"/>
            </a:lvl7pPr>
            <a:lvl8pPr>
              <a:defRPr sz="1560"/>
            </a:lvl8pPr>
            <a:lvl9pPr>
              <a:defRPr sz="15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056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84581"/>
            <a:ext cx="11704320" cy="8924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844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83B1B04-FDB0-44E3-A7B1-4C1129459EC1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90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83B1B04-FDB0-44E3-A7B1-4C1129459EC1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055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184581"/>
            <a:ext cx="11704320" cy="8924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0240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183B1B04-FDB0-44E3-A7B1-4C1129459EC1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443308" y="6671740"/>
            <a:ext cx="4118187" cy="28507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20108" y="6671740"/>
            <a:ext cx="3034453" cy="285078"/>
          </a:xfrm>
          <a:prstGeom prst="rect">
            <a:avLst/>
          </a:prstGeom>
        </p:spPr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5422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13113400" cy="7315200"/>
            <a:chOff x="0" y="0"/>
            <a:chExt cx="12199215" cy="6858000"/>
          </a:xfrm>
        </p:grpSpPr>
        <p:sp>
          <p:nvSpPr>
            <p:cNvPr id="8" name="Frame 7"/>
            <p:cNvSpPr/>
            <p:nvPr userDrawn="1"/>
          </p:nvSpPr>
          <p:spPr>
            <a:xfrm>
              <a:off x="0" y="0"/>
              <a:ext cx="12199215" cy="6858000"/>
            </a:xfrm>
            <a:prstGeom prst="frame">
              <a:avLst>
                <a:gd name="adj1" fmla="val 3142"/>
              </a:avLst>
            </a:prstGeom>
            <a:solidFill>
              <a:srgbClr val="80008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55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Rounded Rectangle 9"/>
            <p:cNvSpPr/>
            <p:nvPr userDrawn="1"/>
          </p:nvSpPr>
          <p:spPr>
            <a:xfrm>
              <a:off x="219804" y="173042"/>
              <a:ext cx="11743203" cy="6454126"/>
            </a:xfrm>
            <a:prstGeom prst="roundRect">
              <a:avLst>
                <a:gd name="adj" fmla="val 0"/>
              </a:avLst>
            </a:prstGeom>
            <a:noFill/>
            <a:ln w="38100">
              <a:solidFill>
                <a:schemeClr val="bg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55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11830517" y="184578"/>
            <a:ext cx="10289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D78F183-8473-4A3A-BA05-A5A33C67BCBB}" type="datetime3">
              <a:rPr lang="en-US" sz="1200" b="1" smtClean="0">
                <a:solidFill>
                  <a:srgbClr val="007A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29 May 2020</a:t>
            </a:fld>
            <a:endParaRPr lang="en-US" sz="1365" b="1" dirty="0">
              <a:solidFill>
                <a:srgbClr val="007A3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2222600" y="7087914"/>
            <a:ext cx="85596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1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Palash</a:t>
            </a:r>
            <a:r>
              <a:rPr lang="en-US" sz="10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baseline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Mazumder</a:t>
            </a:r>
            <a:r>
              <a:rPr lang="en-US" sz="10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00" b="1" baseline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B.Sc</a:t>
            </a:r>
            <a:r>
              <a:rPr lang="en-US" sz="10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Engr.(Textile), </a:t>
            </a:r>
            <a:r>
              <a:rPr lang="en-US" sz="1000" b="1" baseline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M.Sc</a:t>
            </a:r>
            <a:r>
              <a:rPr lang="en-US" sz="10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(CSE), </a:t>
            </a:r>
            <a:r>
              <a:rPr lang="en-US" sz="1000" b="1" baseline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M.Ed</a:t>
            </a:r>
            <a:r>
              <a:rPr lang="en-US" sz="10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* National Best Teacher(Technical), National Teacher’s Week-2017 &amp; 2019</a:t>
            </a:r>
            <a:endParaRPr lang="en-US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23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84" r:id="rId8"/>
    <p:sldLayoutId id="2147483685" r:id="rId9"/>
    <p:sldLayoutId id="2147483686" r:id="rId10"/>
    <p:sldLayoutId id="2147483668" r:id="rId11"/>
    <p:sldLayoutId id="2147483669" r:id="rId12"/>
    <p:sldLayoutId id="2147483670" r:id="rId13"/>
    <p:sldLayoutId id="2147483671" r:id="rId1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891563" rtl="0" eaLnBrk="1" latinLnBrk="0" hangingPunct="1">
        <a:spcBef>
          <a:spcPct val="0"/>
        </a:spcBef>
        <a:buNone/>
        <a:defRPr sz="42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4337" indent="-334337" algn="l" defTabSz="891563" rtl="0" eaLnBrk="1" latinLnBrk="0" hangingPunct="1">
        <a:spcBef>
          <a:spcPct val="20000"/>
        </a:spcBef>
        <a:buFont typeface="Arial" pitchFamily="34" charset="0"/>
        <a:buChar char="•"/>
        <a:defRPr sz="3120" kern="1200">
          <a:solidFill>
            <a:schemeClr val="tx1"/>
          </a:solidFill>
          <a:latin typeface="+mn-lt"/>
          <a:ea typeface="+mn-ea"/>
          <a:cs typeface="+mn-cs"/>
        </a:defRPr>
      </a:lvl1pPr>
      <a:lvl2pPr marL="724394" indent="-278613" algn="l" defTabSz="891563" rtl="0" eaLnBrk="1" latinLnBrk="0" hangingPunct="1">
        <a:spcBef>
          <a:spcPct val="20000"/>
        </a:spcBef>
        <a:buFont typeface="Arial" pitchFamily="34" charset="0"/>
        <a:buChar char="–"/>
        <a:defRPr sz="2730" kern="1200">
          <a:solidFill>
            <a:schemeClr val="tx1"/>
          </a:solidFill>
          <a:latin typeface="+mn-lt"/>
          <a:ea typeface="+mn-ea"/>
          <a:cs typeface="+mn-cs"/>
        </a:defRPr>
      </a:lvl2pPr>
      <a:lvl3pPr marL="1114453" indent="-222890" algn="l" defTabSz="891563" rtl="0" eaLnBrk="1" latinLnBrk="0" hangingPunct="1">
        <a:spcBef>
          <a:spcPct val="20000"/>
        </a:spcBef>
        <a:buFont typeface="Arial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3pPr>
      <a:lvl4pPr marL="1560234" indent="-222890" algn="l" defTabSz="891563" rtl="0" eaLnBrk="1" latinLnBrk="0" hangingPunct="1">
        <a:spcBef>
          <a:spcPct val="20000"/>
        </a:spcBef>
        <a:buFont typeface="Arial" pitchFamily="34" charset="0"/>
        <a:buChar char="–"/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2006016" indent="-222890" algn="l" defTabSz="891563" rtl="0" eaLnBrk="1" latinLnBrk="0" hangingPunct="1">
        <a:spcBef>
          <a:spcPct val="20000"/>
        </a:spcBef>
        <a:buFont typeface="Arial" pitchFamily="34" charset="0"/>
        <a:buChar char="»"/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51797" indent="-222890" algn="l" defTabSz="891563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897578" indent="-222890" algn="l" defTabSz="891563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343360" indent="-222890" algn="l" defTabSz="891563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789141" indent="-222890" algn="l" defTabSz="891563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1pPr>
      <a:lvl2pPr marL="445781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2pPr>
      <a:lvl3pPr marL="891563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3pPr>
      <a:lvl4pPr marL="1337344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1783126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228907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674688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120470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566251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" y="292947"/>
            <a:ext cx="1170432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1706887"/>
            <a:ext cx="11704320" cy="4827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240" y="6780121"/>
            <a:ext cx="3034453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B1B04-FDB0-44E3-A7B1-4C1129459EC1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3308" y="6780121"/>
            <a:ext cx="4118187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0108" y="6780121"/>
            <a:ext cx="3034453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23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891563" rtl="0" eaLnBrk="1" latinLnBrk="0" hangingPunct="1">
        <a:spcBef>
          <a:spcPct val="0"/>
        </a:spcBef>
        <a:buNone/>
        <a:defRPr sz="42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4337" indent="-334337" algn="l" defTabSz="891563" rtl="0" eaLnBrk="1" latinLnBrk="0" hangingPunct="1">
        <a:spcBef>
          <a:spcPct val="20000"/>
        </a:spcBef>
        <a:buFont typeface="Arial" pitchFamily="34" charset="0"/>
        <a:buChar char="•"/>
        <a:defRPr sz="3120" kern="1200">
          <a:solidFill>
            <a:schemeClr val="tx1"/>
          </a:solidFill>
          <a:latin typeface="+mn-lt"/>
          <a:ea typeface="+mn-ea"/>
          <a:cs typeface="+mn-cs"/>
        </a:defRPr>
      </a:lvl1pPr>
      <a:lvl2pPr marL="724394" indent="-278613" algn="l" defTabSz="891563" rtl="0" eaLnBrk="1" latinLnBrk="0" hangingPunct="1">
        <a:spcBef>
          <a:spcPct val="20000"/>
        </a:spcBef>
        <a:buFont typeface="Arial" pitchFamily="34" charset="0"/>
        <a:buChar char="–"/>
        <a:defRPr sz="2730" kern="1200">
          <a:solidFill>
            <a:schemeClr val="tx1"/>
          </a:solidFill>
          <a:latin typeface="+mn-lt"/>
          <a:ea typeface="+mn-ea"/>
          <a:cs typeface="+mn-cs"/>
        </a:defRPr>
      </a:lvl2pPr>
      <a:lvl3pPr marL="1114453" indent="-222890" algn="l" defTabSz="891563" rtl="0" eaLnBrk="1" latinLnBrk="0" hangingPunct="1">
        <a:spcBef>
          <a:spcPct val="20000"/>
        </a:spcBef>
        <a:buFont typeface="Arial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3pPr>
      <a:lvl4pPr marL="1560234" indent="-222890" algn="l" defTabSz="891563" rtl="0" eaLnBrk="1" latinLnBrk="0" hangingPunct="1">
        <a:spcBef>
          <a:spcPct val="20000"/>
        </a:spcBef>
        <a:buFont typeface="Arial" pitchFamily="34" charset="0"/>
        <a:buChar char="–"/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2006016" indent="-222890" algn="l" defTabSz="891563" rtl="0" eaLnBrk="1" latinLnBrk="0" hangingPunct="1">
        <a:spcBef>
          <a:spcPct val="20000"/>
        </a:spcBef>
        <a:buFont typeface="Arial" pitchFamily="34" charset="0"/>
        <a:buChar char="»"/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51797" indent="-222890" algn="l" defTabSz="891563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897578" indent="-222890" algn="l" defTabSz="891563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343360" indent="-222890" algn="l" defTabSz="891563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789141" indent="-222890" algn="l" defTabSz="891563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1pPr>
      <a:lvl2pPr marL="445781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2pPr>
      <a:lvl3pPr marL="891563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3pPr>
      <a:lvl4pPr marL="1337344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1783126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228907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674688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120470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566251" algn="l" defTabSz="891563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s9lTGlnCJI&amp;t=2s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498940" y="583260"/>
            <a:ext cx="5495121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bn-BD" sz="360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 </a:t>
            </a:r>
            <a:r>
              <a:rPr lang="en-US" sz="3600" b="1" dirty="0" err="1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360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bn-BD" sz="360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7200" b="1" dirty="0">
                <a:ln w="50800"/>
                <a:solidFill>
                  <a:srgbClr val="0068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r>
              <a:rPr lang="en-US" sz="7200" b="1" dirty="0">
                <a:ln w="50800"/>
                <a:solidFill>
                  <a:srgbClr val="0068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  </a:t>
            </a:r>
            <a:endParaRPr lang="en-US" sz="3200" b="1" dirty="0">
              <a:ln w="50800"/>
              <a:solidFill>
                <a:srgbClr val="00682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7425" y="285750"/>
            <a:ext cx="1562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</a:t>
            </a:r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নং-3</a:t>
            </a:r>
            <a:endParaRPr lang="en-US" sz="28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005460" y="2631440"/>
            <a:ext cx="6482080" cy="4175760"/>
            <a:chOff x="3005460" y="2631440"/>
            <a:chExt cx="6482080" cy="4175760"/>
          </a:xfrm>
        </p:grpSpPr>
        <p:sp>
          <p:nvSpPr>
            <p:cNvPr id="2" name="Rectangle 1"/>
            <p:cNvSpPr/>
            <p:nvPr/>
          </p:nvSpPr>
          <p:spPr>
            <a:xfrm>
              <a:off x="3005460" y="2631440"/>
              <a:ext cx="6482080" cy="417576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8046720" y="2824480"/>
              <a:ext cx="1288420" cy="4775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spc="50" dirty="0" smtClean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 </a:t>
              </a:r>
              <a:endParaRPr lang="en-U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541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5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696721" y="373382"/>
            <a:ext cx="8730616" cy="64633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ভেদে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কামিজ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!      </a:t>
            </a:r>
          </a:p>
        </p:txBody>
      </p:sp>
      <p:sp>
        <p:nvSpPr>
          <p:cNvPr id="2" name="Rectangle 1"/>
          <p:cNvSpPr/>
          <p:nvPr/>
        </p:nvSpPr>
        <p:spPr>
          <a:xfrm>
            <a:off x="284480" y="1473200"/>
            <a:ext cx="12527280" cy="5537200"/>
          </a:xfrm>
          <a:prstGeom prst="rect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4702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Related image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9" t="11474" r="17251" b="21522"/>
          <a:stretch/>
        </p:blipFill>
        <p:spPr bwMode="auto">
          <a:xfrm>
            <a:off x="2981962" y="1625394"/>
            <a:ext cx="5852159" cy="5110686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12" name="Rectangle 11"/>
          <p:cNvSpPr/>
          <p:nvPr/>
        </p:nvSpPr>
        <p:spPr>
          <a:xfrm>
            <a:off x="3817796" y="2732294"/>
            <a:ext cx="4180489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457212" indent="-457212" algn="just">
              <a:buFont typeface="Wingdings" panose="05000000000000000000" pitchFamily="2" charset="2"/>
              <a:buChar char="@"/>
            </a:pP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কামিজের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dirty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ln w="5080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821709" y="403669"/>
            <a:ext cx="2751140" cy="914541"/>
            <a:chOff x="4965006" y="463185"/>
            <a:chExt cx="2821681" cy="937991"/>
          </a:xfrm>
        </p:grpSpPr>
        <p:sp>
          <p:nvSpPr>
            <p:cNvPr id="13" name="TextBox 12"/>
            <p:cNvSpPr txBox="1"/>
            <p:nvPr/>
          </p:nvSpPr>
          <p:spPr>
            <a:xfrm>
              <a:off x="5053340" y="475479"/>
              <a:ext cx="2686050" cy="92569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265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একক</a:t>
              </a:r>
              <a:r>
                <a:rPr lang="bn-IN" sz="5265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কাজ</a:t>
              </a:r>
              <a:endParaRPr lang="en-US" sz="526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4965006" y="463185"/>
              <a:ext cx="2821681" cy="864481"/>
            </a:xfrm>
            <a:prstGeom prst="round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55"/>
            </a:p>
          </p:txBody>
        </p:sp>
      </p:grpSp>
      <p:sp>
        <p:nvSpPr>
          <p:cNvPr id="4" name="Rounded Rectangle 3"/>
          <p:cNvSpPr/>
          <p:nvPr/>
        </p:nvSpPr>
        <p:spPr>
          <a:xfrm flipH="1">
            <a:off x="9062718" y="659040"/>
            <a:ext cx="2896584" cy="3396766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55"/>
          </a:p>
        </p:txBody>
      </p:sp>
    </p:spTree>
    <p:extLst>
      <p:ext uri="{BB962C8B-B14F-4D97-AF65-F5344CB8AC3E}">
        <p14:creationId xmlns:p14="http://schemas.microsoft.com/office/powerpoint/2010/main" val="21191674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734946" y="1158240"/>
            <a:ext cx="7600949" cy="5791200"/>
          </a:xfrm>
          <a:prstGeom prst="rect">
            <a:avLst/>
          </a:prstGeom>
          <a:blipFill dpi="0" rotWithShape="1"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000" b="1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প্রমাণ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সাইজ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কামিজের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endParaRPr lang="en-US" sz="3600" b="1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431925"/>
            <a:r>
              <a:rPr lang="en-US" sz="3600" b="1" dirty="0" err="1" smtClean="0">
                <a:solidFill>
                  <a:srgbClr val="041B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যথা</a:t>
            </a:r>
            <a:r>
              <a:rPr lang="en-US" sz="3600" b="1" dirty="0" smtClean="0">
                <a:solidFill>
                  <a:srgbClr val="041B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marL="1828812" lvl="3" indent="-342909">
              <a:buFontTx/>
              <a:buAutoNum type="arabicPeriod"/>
              <a:tabLst>
                <a:tab pos="3657600" algn="l"/>
              </a:tabLst>
            </a:pP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লম্বা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= ৪২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ইঞ্চি</a:t>
            </a:r>
            <a:endParaRPr lang="en-US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828812" lvl="3" indent="-342909">
              <a:buFontTx/>
              <a:buAutoNum type="arabicPeriod"/>
              <a:tabLst>
                <a:tab pos="3657600" algn="l"/>
              </a:tabLst>
            </a:pPr>
            <a:r>
              <a:rPr lang="en-US" sz="3200" b="1" dirty="0" smtClean="0">
                <a:solidFill>
                  <a:srgbClr val="041B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41B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বুকের</a:t>
            </a:r>
            <a:r>
              <a:rPr lang="en-US" sz="3200" b="1" dirty="0" smtClean="0">
                <a:solidFill>
                  <a:srgbClr val="041B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41B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পরিধি</a:t>
            </a:r>
            <a:r>
              <a:rPr lang="en-US" sz="3200" b="1" dirty="0" smtClean="0">
                <a:solidFill>
                  <a:srgbClr val="041B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= ৩৬ </a:t>
            </a:r>
            <a:r>
              <a:rPr lang="en-US" sz="3200" b="1" dirty="0" err="1" smtClean="0">
                <a:solidFill>
                  <a:srgbClr val="041B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ইঞ্চি</a:t>
            </a:r>
            <a:endParaRPr lang="en-US" sz="3200" b="1" dirty="0" smtClean="0">
              <a:solidFill>
                <a:srgbClr val="041BC8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828812" lvl="3" indent="-342909">
              <a:buFontTx/>
              <a:buAutoNum type="arabicPeriod"/>
              <a:tabLst>
                <a:tab pos="3657600" algn="l"/>
              </a:tabLst>
            </a:pP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কোমর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	= ৩২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ইঞ্চি</a:t>
            </a:r>
            <a:endParaRPr lang="en-US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828812" lvl="3" indent="-342909">
              <a:buFontTx/>
              <a:buAutoNum type="arabicPeriod"/>
              <a:tabLst>
                <a:tab pos="3657600" algn="l"/>
              </a:tabLst>
            </a:pPr>
            <a:r>
              <a:rPr lang="en-US" sz="3200" b="1" dirty="0">
                <a:solidFill>
                  <a:srgbClr val="041B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41B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হিপ</a:t>
            </a:r>
            <a:r>
              <a:rPr lang="en-US" sz="3200" b="1" dirty="0" smtClean="0">
                <a:solidFill>
                  <a:srgbClr val="041B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= ৩৮ </a:t>
            </a:r>
            <a:r>
              <a:rPr lang="en-US" sz="3200" b="1" dirty="0" err="1" smtClean="0">
                <a:solidFill>
                  <a:srgbClr val="041B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ইঞ্চি</a:t>
            </a:r>
            <a:endParaRPr lang="en-US" sz="3200" b="1" dirty="0" smtClean="0">
              <a:solidFill>
                <a:srgbClr val="041BC8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828812" lvl="3" indent="-342909">
              <a:buFontTx/>
              <a:buAutoNum type="arabicPeriod"/>
              <a:tabLst>
                <a:tab pos="3657600" algn="l"/>
              </a:tabLst>
            </a:pP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পুট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	= ১৩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ইঞ্চি</a:t>
            </a:r>
            <a:endParaRPr lang="en-US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828812" lvl="3" indent="-342909">
              <a:buFontTx/>
              <a:buAutoNum type="arabicPeriod"/>
              <a:tabLst>
                <a:tab pos="3657600" algn="l"/>
              </a:tabLst>
            </a:pPr>
            <a:r>
              <a:rPr lang="en-US" sz="3200" b="1" dirty="0">
                <a:solidFill>
                  <a:srgbClr val="041B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41B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গলার</a:t>
            </a:r>
            <a:r>
              <a:rPr lang="en-US" sz="3200" b="1" dirty="0" smtClean="0">
                <a:solidFill>
                  <a:srgbClr val="041B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41B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পরিধি</a:t>
            </a:r>
            <a:r>
              <a:rPr lang="en-US" sz="3200" b="1" dirty="0">
                <a:solidFill>
                  <a:srgbClr val="041B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solidFill>
                  <a:srgbClr val="041B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= ১৩ </a:t>
            </a:r>
            <a:r>
              <a:rPr lang="en-US" sz="3200" b="1" dirty="0" err="1" smtClean="0">
                <a:solidFill>
                  <a:srgbClr val="041B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ইঞ্চি</a:t>
            </a:r>
            <a:endParaRPr lang="en-US" sz="3200" b="1" dirty="0" smtClean="0">
              <a:solidFill>
                <a:srgbClr val="041BC8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828812" lvl="3" indent="-342909">
              <a:buFontTx/>
              <a:buAutoNum type="arabicPeriod"/>
              <a:tabLst>
                <a:tab pos="3657600" algn="l"/>
              </a:tabLst>
            </a:pP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হাতার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লম্বা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	= ১০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ইঞ্চি</a:t>
            </a:r>
            <a:endParaRPr lang="en-US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828812" lvl="3" indent="-342909">
              <a:buFontTx/>
              <a:buAutoNum type="arabicPeriod"/>
              <a:tabLst>
                <a:tab pos="3657600" algn="l"/>
              </a:tabLst>
            </a:pPr>
            <a:r>
              <a:rPr lang="en-US" sz="3200" b="1" dirty="0">
                <a:solidFill>
                  <a:srgbClr val="041B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41B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হাতার</a:t>
            </a:r>
            <a:r>
              <a:rPr lang="en-US" sz="3200" b="1" dirty="0" smtClean="0">
                <a:solidFill>
                  <a:srgbClr val="041B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41B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মুহুরী</a:t>
            </a:r>
            <a:r>
              <a:rPr lang="en-US" sz="3200" b="1" dirty="0">
                <a:solidFill>
                  <a:srgbClr val="041B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solidFill>
                  <a:srgbClr val="041B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	= ০৯ </a:t>
            </a:r>
            <a:r>
              <a:rPr lang="en-US" sz="3200" b="1" dirty="0" err="1" smtClean="0">
                <a:solidFill>
                  <a:srgbClr val="041B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ইঞ্চি</a:t>
            </a:r>
            <a:endParaRPr lang="en-US" sz="3200" b="1" dirty="0" smtClean="0">
              <a:solidFill>
                <a:srgbClr val="041BC8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939925" lvl="3" indent="-395288">
              <a:buFontTx/>
              <a:buAutoNum type="arabicPeriod"/>
              <a:tabLst>
                <a:tab pos="3657600" algn="l"/>
              </a:tabLst>
            </a:pP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বটম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১/২	= ২১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ইঞ্চি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63" indent="-514363">
              <a:buAutoNum type="arabicPeriod"/>
            </a:pPr>
            <a:endParaRPr lang="en-US" sz="3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1600" y="383542"/>
            <a:ext cx="10170160" cy="64633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প্রমাণ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সাইজ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কামিজ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নিম্নে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   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5884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56640" y="762000"/>
            <a:ext cx="1080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কামিজ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কাটিং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আসি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81680" y="2722880"/>
            <a:ext cx="7183120" cy="461665"/>
          </a:xfrm>
          <a:prstGeom prst="rect">
            <a:avLst/>
          </a:prstGeom>
          <a:noFill/>
          <a:ln w="28575">
            <a:solidFill>
              <a:srgbClr val="007A37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anose="020B0606020202030204" pitchFamily="34" charset="0"/>
                <a:cs typeface="NikoshBAN" panose="02000000000000000000" pitchFamily="2" charset="0"/>
                <a:hlinkClick r:id="rId2"/>
              </a:rPr>
              <a:t>Link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= </a:t>
            </a:r>
            <a:r>
              <a:rPr lang="en-US" b="1" dirty="0" smtClean="0">
                <a:hlinkClick r:id="rId2"/>
              </a:rPr>
              <a:t>https</a:t>
            </a:r>
            <a:r>
              <a:rPr lang="en-US" b="1" dirty="0">
                <a:hlinkClick r:id="rId2"/>
              </a:rPr>
              <a:t>://www.youtube.com/watch?v=ws9lTGlnCJI&amp;t=2s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749418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Related image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9" t="12545" r="17251" b="19994"/>
          <a:stretch/>
        </p:blipFill>
        <p:spPr bwMode="auto">
          <a:xfrm>
            <a:off x="4340834" y="1473907"/>
            <a:ext cx="6284668" cy="5353613"/>
          </a:xfrm>
          <a:prstGeom prst="rect">
            <a:avLst/>
          </a:prstGeom>
          <a:noFill/>
          <a:ln>
            <a:noFill/>
          </a:ln>
          <a:effectLst/>
          <a:extLst/>
        </p:spPr>
      </p:pic>
      <p:grpSp>
        <p:nvGrpSpPr>
          <p:cNvPr id="3" name="Group 2"/>
          <p:cNvGrpSpPr/>
          <p:nvPr/>
        </p:nvGrpSpPr>
        <p:grpSpPr>
          <a:xfrm>
            <a:off x="5229609" y="399347"/>
            <a:ext cx="3335588" cy="935445"/>
            <a:chOff x="4965006" y="463185"/>
            <a:chExt cx="2821682" cy="959432"/>
          </a:xfrm>
        </p:grpSpPr>
        <p:sp>
          <p:nvSpPr>
            <p:cNvPr id="13" name="TextBox 12"/>
            <p:cNvSpPr txBox="1"/>
            <p:nvPr/>
          </p:nvSpPr>
          <p:spPr>
            <a:xfrm>
              <a:off x="5100638" y="475479"/>
              <a:ext cx="2686050" cy="947138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en-US" sz="5401" b="1" dirty="0" err="1">
                  <a:ln w="5080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দলগত</a:t>
              </a:r>
              <a:r>
                <a:rPr lang="bn-IN" sz="5401" b="1" dirty="0">
                  <a:ln w="5080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কাজ</a:t>
              </a:r>
              <a:endParaRPr lang="en-US" sz="5401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4965006" y="463185"/>
              <a:ext cx="2821681" cy="864481"/>
            </a:xfrm>
            <a:prstGeom prst="round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5" t="14218" b="11448"/>
          <a:stretch/>
        </p:blipFill>
        <p:spPr>
          <a:xfrm>
            <a:off x="1054856" y="470324"/>
            <a:ext cx="2962595" cy="2276380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 cap="sq">
            <a:noFill/>
            <a:prstDash val="solid"/>
            <a:miter lim="800000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970047" lon="20996121" rev="64658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5005562" y="2454316"/>
            <a:ext cx="4955212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571500" indent="-571500">
              <a:buFont typeface="Wingdings" panose="05000000000000000000" pitchFamily="2" charset="2"/>
              <a:buChar char="@"/>
            </a:pPr>
            <a:r>
              <a:rPr lang="en-US" sz="3600" dirty="0" err="1" smtClean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কামিজ</a:t>
            </a:r>
            <a:r>
              <a:rPr lang="en-US" sz="3600" dirty="0" smtClean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কাটিং</a:t>
            </a:r>
            <a:r>
              <a:rPr lang="en-US" sz="3600" dirty="0" smtClean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ধারাবাহিক</a:t>
            </a:r>
            <a:r>
              <a:rPr lang="en-US" sz="3600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ধাপ</a:t>
            </a:r>
            <a:r>
              <a:rPr lang="en-US" sz="3600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bn-IN" sz="3600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কর।</a:t>
            </a:r>
            <a:endParaRPr lang="en-US" sz="3600" dirty="0">
              <a:ln w="0"/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352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08566" y="2051953"/>
            <a:ext cx="47991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12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1</a:t>
            </a:r>
            <a:r>
              <a:rPr lang="bn-BD" sz="312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sz="312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কামিজ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কাদের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পোশাক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57161" y="2771006"/>
            <a:ext cx="32786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শিশুদের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পোশাক</a:t>
            </a:r>
            <a:endParaRPr lang="en-US" sz="3200" b="1" dirty="0">
              <a:ln w="5080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62135" y="4171793"/>
            <a:ext cx="8075194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320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r>
              <a:rPr lang="bn-BD" sz="320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কামিজের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bn-BD" sz="3120" b="1" dirty="0">
              <a:ln w="5080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58408" y="4781323"/>
            <a:ext cx="32774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৬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60476" y="5375686"/>
            <a:ext cx="29454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গ. 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৮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94706" y="4781322"/>
            <a:ext cx="35348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 ৭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94708" y="2740416"/>
            <a:ext cx="4096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ছেলেদের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পোশাক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94706" y="3353773"/>
            <a:ext cx="3358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</a:t>
            </a:r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নয়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87756" y="3325201"/>
            <a:ext cx="3035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মেয়েদের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পোশাক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94706" y="5375685"/>
            <a:ext cx="35348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 ৯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702894" y="637912"/>
            <a:ext cx="1829347" cy="9234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5401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1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8274116" y="613077"/>
            <a:ext cx="3542437" cy="1265563"/>
          </a:xfrm>
          <a:prstGeom prst="horizontalScroll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bn-IN" sz="3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ত্তর স</a:t>
            </a:r>
            <a:r>
              <a:rPr lang="bn-BD" sz="3900" b="1" dirty="0">
                <a:ln w="5080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</a:t>
            </a:r>
            <a:r>
              <a:rPr lang="bn-IN" sz="3900" b="1" dirty="0">
                <a:ln w="5080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িক</a:t>
            </a:r>
            <a:r>
              <a:rPr lang="bn-IN" sz="3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হয়েছে</a:t>
            </a:r>
            <a:endParaRPr lang="en-US" sz="39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Horizontal Scroll 16"/>
          <p:cNvSpPr/>
          <p:nvPr/>
        </p:nvSpPr>
        <p:spPr>
          <a:xfrm>
            <a:off x="8274115" y="603494"/>
            <a:ext cx="3542437" cy="1265563"/>
          </a:xfrm>
          <a:prstGeom prst="horizontalScroll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 চে</a:t>
            </a:r>
            <a:r>
              <a:rPr lang="en-US" sz="39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ষ্টা</a:t>
            </a:r>
            <a:r>
              <a:rPr lang="bn-IN" sz="3900" b="1" dirty="0">
                <a:ln w="50800"/>
                <a:latin typeface="NikoshBAN" pitchFamily="2" charset="0"/>
                <a:cs typeface="NikoshBAN" pitchFamily="2" charset="0"/>
              </a:rPr>
              <a:t> </a:t>
            </a:r>
            <a:r>
              <a:rPr lang="bn-IN" sz="3900" b="1" dirty="0">
                <a:ln w="5080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39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4503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6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8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4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0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6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2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3" grpId="0"/>
      <p:bldP spid="14" grpId="0"/>
      <p:bldP spid="15" grpId="0"/>
      <p:bldP spid="16" grpId="0"/>
      <p:bldP spid="2" grpId="0" animBg="1"/>
      <p:bldP spid="2" grpId="1" animBg="1"/>
      <p:bldP spid="17" grpId="0" animBg="1"/>
      <p:bldP spid="17" grpId="1" animBg="1"/>
      <p:bldP spid="17" grpId="2" animBg="1"/>
      <p:bldP spid="17" grpId="3" animBg="1"/>
      <p:bldP spid="17" grpId="4" animBg="1"/>
      <p:bldP spid="17" grpId="5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44321" y="370296"/>
            <a:ext cx="1606530" cy="8125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6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6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58240" y="2084290"/>
            <a:ext cx="3616961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457200" indent="-457200">
              <a:buFont typeface="Wingdings" panose="05000000000000000000" pitchFamily="2" charset="2"/>
              <a:buChar char="@"/>
            </a:pP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কামিজের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গলার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bn-IN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3200" b="1" dirty="0">
              <a:ln w="5080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41120" y="4706624"/>
            <a:ext cx="2743200" cy="161736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571500" indent="-571500">
              <a:buFont typeface="Wingdings" panose="05000000000000000000" pitchFamily="2" charset="2"/>
              <a:buChar char="@"/>
            </a:pP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কামিজ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তৈরিতে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প্যাটার্নের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3200" b="1" dirty="0">
              <a:ln w="5080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235034" y="1182826"/>
            <a:ext cx="2961046" cy="2751240"/>
          </a:xfrm>
          <a:prstGeom prst="round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55" dirty="0"/>
          </a:p>
        </p:txBody>
      </p:sp>
      <p:sp>
        <p:nvSpPr>
          <p:cNvPr id="10" name="Rounded Rectangle 9"/>
          <p:cNvSpPr/>
          <p:nvPr/>
        </p:nvSpPr>
        <p:spPr>
          <a:xfrm>
            <a:off x="1235034" y="4243881"/>
            <a:ext cx="2961046" cy="2542851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55" dirty="0"/>
              <a:t> </a:t>
            </a:r>
            <a:endParaRPr lang="en-GB" sz="1755" dirty="0"/>
          </a:p>
        </p:txBody>
      </p:sp>
    </p:spTree>
    <p:extLst>
      <p:ext uri="{BB962C8B-B14F-4D97-AF65-F5344CB8AC3E}">
        <p14:creationId xmlns:p14="http://schemas.microsoft.com/office/powerpoint/2010/main" val="6692280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3594E-6 3.75E-6 L 0.38183 0.0052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92" y="26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76 -0.04297 L 0.38061 -0.03776 " pathEditMode="relative" rAng="0" ptsTypes="AA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87" y="26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01168" y="5790349"/>
            <a:ext cx="9509144" cy="64633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12" indent="-457212" algn="ctr">
              <a:buFont typeface="Wingdings" panose="05000000000000000000" pitchFamily="2" charset="2"/>
              <a:buChar char="q"/>
            </a:pP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কামিজ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প্যাটার্ন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তৈরির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22762" y="558424"/>
            <a:ext cx="2435441" cy="81253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4680" b="1" dirty="0" err="1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68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680" b="1" dirty="0" err="1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680" b="1" dirty="0">
              <a:ln w="5080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606800" y="1600201"/>
            <a:ext cx="5897880" cy="384048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199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45240" y="636097"/>
            <a:ext cx="693348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bn-BD" sz="4800" b="1" dirty="0">
                <a:ln w="50800"/>
                <a:solidFill>
                  <a:srgbClr val="0068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ডিজিটাল শ্রেণিতে সবাইকে</a:t>
            </a:r>
            <a:r>
              <a:rPr lang="en-US" sz="4800" b="1" dirty="0">
                <a:ln w="50800"/>
                <a:solidFill>
                  <a:srgbClr val="0068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ln w="50800"/>
                <a:solidFill>
                  <a:srgbClr val="0068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800" b="1" dirty="0">
              <a:ln w="50800"/>
              <a:solidFill>
                <a:srgbClr val="00682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708400" y="1676400"/>
            <a:ext cx="5262880" cy="5100320"/>
          </a:xfrm>
          <a:prstGeom prst="roundRect">
            <a:avLst>
              <a:gd name="adj" fmla="val 17217"/>
            </a:avLst>
          </a:prstGeom>
          <a:blipFill dpi="0"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B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endParaRPr lang="en-US" sz="3120" b="1" dirty="0">
              <a:ln w="50800">
                <a:solidFill>
                  <a:srgbClr val="00B05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120" b="1" dirty="0">
              <a:ln w="50800">
                <a:solidFill>
                  <a:srgbClr val="00B05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120" b="1" dirty="0">
              <a:ln w="50800">
                <a:solidFill>
                  <a:srgbClr val="00B05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120" b="1" dirty="0">
              <a:ln w="50800">
                <a:solidFill>
                  <a:srgbClr val="00B05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120" b="1" dirty="0">
              <a:ln w="50800">
                <a:solidFill>
                  <a:srgbClr val="00B05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120" b="1" dirty="0">
                <a:ln w="50800">
                  <a:solidFill>
                    <a:srgbClr val="00B05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		</a:t>
            </a:r>
            <a:endParaRPr lang="en-GB" sz="4680" b="1" dirty="0">
              <a:ln w="50800">
                <a:solidFill>
                  <a:srgbClr val="00B05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0916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39611" y="727149"/>
            <a:ext cx="2251516" cy="8125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680" b="1" dirty="0" err="1">
                <a:ln w="50800"/>
                <a:solidFill>
                  <a:srgbClr val="08080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680" b="1" dirty="0">
              <a:ln w="50800"/>
              <a:solidFill>
                <a:srgbClr val="080808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2030" y="3695632"/>
            <a:ext cx="5080460" cy="319856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12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পলাশ</a:t>
            </a:r>
            <a:r>
              <a:rPr lang="en-US" sz="312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2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কান্তি</a:t>
            </a:r>
            <a:r>
              <a:rPr lang="en-US" sz="312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2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মজু্মদার</a:t>
            </a:r>
            <a:endParaRPr lang="en-US" sz="3120" b="1" dirty="0">
              <a:ln w="50800"/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বিএসসি</a:t>
            </a:r>
            <a:r>
              <a:rPr lang="en-US" sz="200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00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টেক্সটাইল</a:t>
            </a:r>
            <a:r>
              <a:rPr lang="en-US" sz="200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US" sz="200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এমএসসি</a:t>
            </a:r>
            <a:r>
              <a:rPr lang="en-US" sz="200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00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সিএসই</a:t>
            </a:r>
            <a:r>
              <a:rPr lang="en-US" sz="200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US" sz="200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এমএড</a:t>
            </a:r>
            <a:endParaRPr lang="en-US" sz="2000" b="1" dirty="0">
              <a:ln w="50800"/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73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ইনস্ট্রাক্টর</a:t>
            </a:r>
            <a:endParaRPr lang="en-US" sz="2730" b="1" dirty="0">
              <a:ln w="50800"/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200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পর্যায়ের</a:t>
            </a:r>
            <a:r>
              <a:rPr lang="en-US" sz="200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শ্রেষ্ঠ</a:t>
            </a:r>
            <a:r>
              <a:rPr lang="en-US" sz="200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00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00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কারিগরি</a:t>
            </a:r>
            <a:r>
              <a:rPr lang="en-US" sz="200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)-২০১৭ ও ২০১৯</a:t>
            </a:r>
          </a:p>
          <a:p>
            <a:pPr algn="ctr"/>
            <a:r>
              <a:rPr lang="en-US" sz="2925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চাঁদপুর</a:t>
            </a:r>
            <a:r>
              <a:rPr lang="en-US" sz="2925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25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জনতা</a:t>
            </a:r>
            <a:r>
              <a:rPr lang="en-US" sz="2925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25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</a:t>
            </a:r>
            <a:r>
              <a:rPr lang="en-US" sz="2925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25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2925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25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sz="2925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25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2925" b="1" dirty="0">
              <a:ln w="50800"/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73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কুমিল্লা</a:t>
            </a:r>
            <a:r>
              <a:rPr lang="en-US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3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3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কুমিল্লা-৩৫০০</a:t>
            </a:r>
          </a:p>
          <a:p>
            <a:pPr algn="ctr"/>
            <a:r>
              <a:rPr lang="en-US" sz="273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3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- 01878-080572</a:t>
            </a:r>
          </a:p>
          <a:p>
            <a:pPr algn="ctr"/>
            <a:r>
              <a:rPr lang="en-US" sz="1950" b="1" dirty="0">
                <a:ln w="50800"/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Email- sp.mazumder78@gmail.com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368" y="1537795"/>
            <a:ext cx="249584" cy="492334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401687" y="3695632"/>
            <a:ext cx="3007993" cy="26730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tabLst>
                <a:tab pos="762019" algn="l"/>
              </a:tabLst>
            </a:pPr>
            <a:r>
              <a:rPr lang="bn-IN" sz="312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12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:</a:t>
            </a:r>
            <a:r>
              <a:rPr lang="bn-IN" sz="312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2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bn-IN" sz="3120" b="1" dirty="0">
              <a:ln w="50800"/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tabLst>
                <a:tab pos="762019" algn="l"/>
              </a:tabLst>
            </a:pPr>
            <a:r>
              <a:rPr lang="bn-IN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:</a:t>
            </a:r>
            <a:r>
              <a:rPr lang="bn-IN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3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ড্রেস</a:t>
            </a:r>
            <a:r>
              <a:rPr lang="en-US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30" b="1" dirty="0" smtClean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মেকিং-১</a:t>
            </a:r>
            <a:endParaRPr lang="en-US" sz="2730" b="1" dirty="0">
              <a:ln w="50800"/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tabLst>
                <a:tab pos="762019" algn="l"/>
              </a:tabLst>
            </a:pPr>
            <a:r>
              <a:rPr lang="en-US" sz="2730" b="1" dirty="0" err="1" smtClean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: </a:t>
            </a:r>
            <a:r>
              <a:rPr lang="en-US" sz="2730" b="1" dirty="0" err="1" smtClean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en-US" sz="2730" b="1" dirty="0" smtClean="0">
              <a:ln w="50800"/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tabLst>
                <a:tab pos="762019" algn="l"/>
              </a:tabLst>
            </a:pPr>
            <a:r>
              <a:rPr lang="bn-IN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2730" b="1" dirty="0" err="1" smtClean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endParaRPr lang="en-US" sz="2730" b="1" dirty="0">
              <a:ln w="50800"/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pPr>
              <a:tabLst>
                <a:tab pos="762019" algn="l"/>
              </a:tabLst>
            </a:pPr>
            <a:r>
              <a:rPr lang="bn-IN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:</a:t>
            </a:r>
            <a:r>
              <a:rPr lang="bn-IN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৫০ মিনিট</a:t>
            </a:r>
            <a:endParaRPr lang="en-US" sz="2730" b="1" dirty="0">
              <a:ln w="50800"/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tabLst>
                <a:tab pos="762019" algn="l"/>
              </a:tabLst>
            </a:pPr>
            <a:r>
              <a:rPr lang="en-US" sz="2730" b="1" dirty="0" err="1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2730" b="1" dirty="0">
                <a:ln w="5080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	: </a:t>
            </a:r>
            <a:endParaRPr lang="bn-IN" sz="2730" b="1" dirty="0">
              <a:ln w="50800"/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42666" y="1299489"/>
            <a:ext cx="3048000" cy="2214218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55"/>
          </a:p>
        </p:txBody>
      </p:sp>
      <p:sp>
        <p:nvSpPr>
          <p:cNvPr id="2" name="Rectangle 1"/>
          <p:cNvSpPr/>
          <p:nvPr/>
        </p:nvSpPr>
        <p:spPr>
          <a:xfrm>
            <a:off x="8589018" y="1299489"/>
            <a:ext cx="1835142" cy="2214218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411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6" grpId="0"/>
      <p:bldP spid="5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49638" y="658157"/>
            <a:ext cx="7663651" cy="67221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5098" tIns="47549" rIns="95098" bIns="47549">
            <a:spAutoFit/>
          </a:bodyPr>
          <a:lstStyle/>
          <a:p>
            <a:pPr algn="ctr"/>
            <a:r>
              <a:rPr lang="en-US" sz="3744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744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44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3744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44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3744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44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744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44" dirty="0" err="1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744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44" dirty="0" err="1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744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44" dirty="0" err="1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পোশাকের</a:t>
            </a:r>
            <a:r>
              <a:rPr lang="en-US" sz="3744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44" dirty="0" err="1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744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44" dirty="0" err="1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744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744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97760" y="1941195"/>
            <a:ext cx="8310880" cy="448627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1860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84407" y="485842"/>
            <a:ext cx="5881111" cy="672210"/>
          </a:xfrm>
          <a:prstGeom prst="rect">
            <a:avLst/>
          </a:prstGeom>
          <a:noFill/>
          <a:ln>
            <a:noFill/>
          </a:ln>
        </p:spPr>
        <p:txBody>
          <a:bodyPr wrap="none" lIns="95098" tIns="47549" rIns="95098" bIns="47549">
            <a:spAutoFit/>
          </a:bodyPr>
          <a:lstStyle/>
          <a:p>
            <a:pPr algn="ctr"/>
            <a:r>
              <a:rPr lang="en-US" sz="3744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3744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744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744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চিত্রটি</a:t>
            </a:r>
            <a:r>
              <a:rPr lang="en-US" sz="3744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744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744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3744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744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4480" y="487689"/>
            <a:ext cx="12334239" cy="668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744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744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পোশাকের</a:t>
            </a:r>
            <a:r>
              <a:rPr lang="en-US" sz="3744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কাপড়</a:t>
            </a:r>
            <a:r>
              <a:rPr lang="en-US" sz="3744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কর্তন</a:t>
            </a:r>
            <a:r>
              <a:rPr lang="en-US" sz="3744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744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744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ড্রইং</a:t>
            </a:r>
            <a:r>
              <a:rPr lang="en-US" sz="3744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744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744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744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বলার</a:t>
            </a:r>
            <a:r>
              <a:rPr lang="en-US" sz="3744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3744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744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744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13280" y="1960880"/>
            <a:ext cx="8676640" cy="405384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076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1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4023" y="392106"/>
            <a:ext cx="6478709" cy="668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744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কামিজের</a:t>
            </a:r>
            <a:r>
              <a:rPr lang="en-US" sz="3744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কাপড়</a:t>
            </a:r>
            <a:r>
              <a:rPr lang="en-US" sz="3744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কার্তন</a:t>
            </a:r>
            <a:r>
              <a:rPr lang="en-US" sz="3744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744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744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  <a:endParaRPr lang="en-US" sz="3744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03756" y="1148811"/>
            <a:ext cx="4959241" cy="577088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9032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3215179" y="3712761"/>
            <a:ext cx="6885390" cy="821745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7536" tIns="48768" rIns="97536" bIns="48768" numCol="1" rtlCol="0" anchor="t" anchorCtr="0" compatLnSpc="1">
            <a:prstTxWarp prst="textNoShape">
              <a:avLst/>
            </a:prstTxWarp>
          </a:bodyPr>
          <a:lstStyle/>
          <a:p>
            <a:pPr algn="ctr" defTabSz="97541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7.6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বোর্ড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৪৬-৫০ 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173D0-06B1-4B11-B167-60A30566E14C}" type="slidenum">
              <a:rPr lang="en-US" smtClean="0">
                <a:solidFill>
                  <a:srgbClr val="FFFFFF"/>
                </a:solidFill>
              </a:rPr>
              <a:pPr/>
              <a:t>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3215181" y="1050495"/>
            <a:ext cx="5748391" cy="792343"/>
          </a:xfrm>
          <a:prstGeom prst="wedgeRoundRectCallout">
            <a:avLst>
              <a:gd name="adj1" fmla="val -20668"/>
              <a:gd name="adj2" fmla="val 92973"/>
              <a:gd name="adj3" fmla="val 16667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0" name="Rectangle 9"/>
          <p:cNvSpPr/>
          <p:nvPr/>
        </p:nvSpPr>
        <p:spPr>
          <a:xfrm>
            <a:off x="3215179" y="2470673"/>
            <a:ext cx="6885390" cy="76944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b="1" u="sng" dirty="0" err="1" smtClean="0">
                <a:ln w="1905"/>
                <a:latin typeface="NikoshBAN" pitchFamily="2" charset="0"/>
                <a:cs typeface="NikoshBAN" pitchFamily="2" charset="0"/>
              </a:rPr>
              <a:t>কামিজ</a:t>
            </a:r>
            <a:r>
              <a:rPr lang="en-US" sz="4400" b="1" u="sng" dirty="0" smtClean="0">
                <a:ln w="1905"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u="sng" dirty="0" err="1" smtClean="0">
                <a:ln w="1905"/>
                <a:latin typeface="NikoshBAN" pitchFamily="2" charset="0"/>
                <a:cs typeface="NikoshBAN" pitchFamily="2" charset="0"/>
              </a:rPr>
              <a:t>কাটিং</a:t>
            </a:r>
            <a:endParaRPr lang="en-US" sz="4400" b="1" u="sng" dirty="0">
              <a:ln w="1905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99578" y="1068737"/>
            <a:ext cx="452032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b="1" dirty="0">
                <a:ln w="0"/>
                <a:latin typeface="NikoshBAN" pitchFamily="2" charset="0"/>
                <a:cs typeface="NikoshBAN" pitchFamily="2" charset="0"/>
              </a:rPr>
              <a:t>আজকের পাঠ</a:t>
            </a:r>
            <a:r>
              <a:rPr lang="bn-IN" sz="4400" b="1" dirty="0">
                <a:ln w="0"/>
                <a:latin typeface="NikoshBAN" pitchFamily="2" charset="0"/>
                <a:cs typeface="NikoshBAN" pitchFamily="2" charset="0"/>
              </a:rPr>
              <a:t>ের বিষয়</a:t>
            </a:r>
            <a:r>
              <a:rPr lang="bn-BD" sz="44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 w="0"/>
            </a:endParaRPr>
          </a:p>
        </p:txBody>
      </p:sp>
    </p:spTree>
    <p:extLst>
      <p:ext uri="{BB962C8B-B14F-4D97-AF65-F5344CB8AC3E}">
        <p14:creationId xmlns:p14="http://schemas.microsoft.com/office/powerpoint/2010/main" val="15135556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0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1874" y="2437164"/>
            <a:ext cx="8941564" cy="34163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75500" indent="-475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কামিজ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 বলতে পারবে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;  </a:t>
            </a:r>
          </a:p>
          <a:p>
            <a:pPr marL="475500" indent="-475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কামিজের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তা বলতে পারবে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; </a:t>
            </a:r>
            <a:endParaRPr lang="en-US" sz="36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75500" indent="-475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কামিজের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পরিমাপগুলো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 </a:t>
            </a:r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বলতে পারবে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; </a:t>
            </a:r>
            <a:endParaRPr lang="bn-IN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34938" indent="-534938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কামিজ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কাঁটার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প্রক্রিয়াটি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IN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2131875" y="1276708"/>
            <a:ext cx="5090819" cy="742950"/>
          </a:xfrm>
          <a:prstGeom prst="wedgeRoundRectCallout">
            <a:avLst>
              <a:gd name="adj1" fmla="val -20833"/>
              <a:gd name="adj2" fmla="val 85780"/>
              <a:gd name="adj3" fmla="val 16667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31874" y="1302277"/>
            <a:ext cx="43113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>
                <a:solidFill>
                  <a:srgbClr val="000066"/>
                </a:solidFill>
                <a:latin typeface="NikoshBAN" pitchFamily="2" charset="0"/>
                <a:cs typeface="NikoshBAN" pitchFamily="2" charset="0"/>
                <a:sym typeface="Wingdings 2"/>
              </a:rPr>
              <a:t>  </a:t>
            </a:r>
            <a:endParaRPr lang="en-US" sz="2800" b="1" dirty="0">
              <a:solidFill>
                <a:srgbClr val="000066"/>
              </a:solidFill>
              <a:latin typeface="NikoshBAN" pitchFamily="2" charset="0"/>
              <a:cs typeface="NikoshBAN" pitchFamily="2" charset="0"/>
              <a:sym typeface="Wingdings 2"/>
            </a:endParaRPr>
          </a:p>
        </p:txBody>
      </p:sp>
    </p:spTree>
    <p:extLst>
      <p:ext uri="{BB962C8B-B14F-4D97-AF65-F5344CB8AC3E}">
        <p14:creationId xmlns:p14="http://schemas.microsoft.com/office/powerpoint/2010/main" val="30247547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5311472" y="869968"/>
            <a:ext cx="2359313" cy="67221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203200" h="101600" prst="softRound"/>
          </a:sp3d>
        </p:spPr>
        <p:txBody>
          <a:bodyPr wrap="none" lIns="95098" tIns="47549" rIns="95098" bIns="47549">
            <a:spAutoFit/>
          </a:bodyPr>
          <a:lstStyle/>
          <a:p>
            <a:pPr algn="ctr"/>
            <a:r>
              <a:rPr lang="en-US" sz="3744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কামিজ</a:t>
            </a:r>
            <a:r>
              <a:rPr lang="en-US" sz="3744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44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কাটিং</a:t>
            </a:r>
            <a:r>
              <a:rPr lang="en-US" sz="3744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</a:p>
        </p:txBody>
      </p:sp>
      <p:sp>
        <p:nvSpPr>
          <p:cNvPr id="2" name="Rectangle 1"/>
          <p:cNvSpPr/>
          <p:nvPr/>
        </p:nvSpPr>
        <p:spPr>
          <a:xfrm>
            <a:off x="1972943" y="662729"/>
            <a:ext cx="8826818" cy="8396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প্রক্রিয়ায়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কামিজ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উদ্দেশ্যে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কাপড়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কাটা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1972943" y="1930400"/>
            <a:ext cx="8826818" cy="4551680"/>
          </a:xfrm>
          <a:prstGeom prst="rect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64699" r="-60052"/>
            </a:stretch>
          </a:blip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669985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 animBg="1"/>
      <p:bldP spid="2" grpId="1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121027" y="1706880"/>
            <a:ext cx="7600950" cy="3738880"/>
          </a:xfrm>
          <a:prstGeom prst="rect">
            <a:avLst/>
          </a:prstGeom>
          <a:blipFill dpi="0" rotWithShape="1"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000" b="1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কামিজের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৪টি </a:t>
            </a:r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endParaRPr lang="en-US" sz="4000" b="1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431925"/>
            <a:r>
              <a:rPr lang="en-US" sz="3600" b="1" dirty="0" err="1" smtClean="0">
                <a:solidFill>
                  <a:srgbClr val="041B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যথা</a:t>
            </a:r>
            <a:r>
              <a:rPr lang="en-US" sz="3600" b="1" dirty="0" smtClean="0">
                <a:solidFill>
                  <a:srgbClr val="041B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marL="1828812" lvl="3" indent="-342909">
              <a:buAutoNum type="arabicPeriod"/>
              <a:tabLst>
                <a:tab pos="4114800" algn="l"/>
              </a:tabLst>
            </a:pPr>
            <a:r>
              <a:rPr lang="en-US" sz="3600" b="1" dirty="0" smtClean="0">
                <a:solidFill>
                  <a:srgbClr val="041B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41B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সামনের</a:t>
            </a:r>
            <a:r>
              <a:rPr lang="en-US" sz="3600" b="1" dirty="0" smtClean="0">
                <a:solidFill>
                  <a:srgbClr val="041B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41B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600" b="1" dirty="0">
                <a:solidFill>
                  <a:srgbClr val="041B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600" b="1" dirty="0" smtClean="0">
                <a:solidFill>
                  <a:srgbClr val="041B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১ </a:t>
            </a:r>
            <a:r>
              <a:rPr lang="en-US" sz="3600" b="1" dirty="0" err="1" smtClean="0">
                <a:solidFill>
                  <a:srgbClr val="041B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টুকরা</a:t>
            </a:r>
            <a:endParaRPr lang="en-US" sz="3600" b="1" dirty="0" smtClean="0">
              <a:solidFill>
                <a:srgbClr val="041BC8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828812" lvl="3" indent="-342909">
              <a:buFontTx/>
              <a:buAutoNum type="arabicPeriod"/>
              <a:tabLst>
                <a:tab pos="4114800" algn="l"/>
              </a:tabLst>
            </a:pP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পিছনের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= ১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টুকরা</a:t>
            </a:r>
            <a:endParaRPr lang="en-US" sz="36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828812" lvl="3" indent="-342909">
              <a:buFontTx/>
              <a:buAutoNum type="arabicPeriod"/>
              <a:tabLst>
                <a:tab pos="4114800" algn="l"/>
              </a:tabLst>
            </a:pPr>
            <a:r>
              <a:rPr lang="en-US" sz="3600" b="1" dirty="0" smtClean="0">
                <a:solidFill>
                  <a:srgbClr val="041B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41B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হাতার</a:t>
            </a:r>
            <a:r>
              <a:rPr lang="en-US" sz="3600" b="1" dirty="0" smtClean="0">
                <a:solidFill>
                  <a:srgbClr val="041B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41B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600" b="1" dirty="0">
                <a:solidFill>
                  <a:srgbClr val="041B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600" b="1" dirty="0" smtClean="0">
                <a:solidFill>
                  <a:srgbClr val="041B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২ </a:t>
            </a:r>
            <a:r>
              <a:rPr lang="en-US" sz="3600" b="1" dirty="0" err="1" smtClean="0">
                <a:solidFill>
                  <a:srgbClr val="041BC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টুকরা</a:t>
            </a:r>
            <a:endParaRPr lang="en-US" sz="3600" b="1" dirty="0" smtClean="0">
              <a:solidFill>
                <a:srgbClr val="041BC8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939925" lvl="3" indent="-395288">
              <a:buFontTx/>
              <a:buAutoNum type="arabicPeriod"/>
              <a:tabLst>
                <a:tab pos="4114800" algn="l"/>
              </a:tabLst>
            </a:pP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গলার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পট্টি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১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টুকরা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63" indent="-514363">
              <a:buAutoNum type="arabicPeriod"/>
            </a:pPr>
            <a:endParaRPr lang="en-US" sz="3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21027" y="414022"/>
            <a:ext cx="7600949" cy="64633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পেটিকোটের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নিম্নে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   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6213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12885</TotalTime>
  <Words>357</Words>
  <Application>Microsoft Office PowerPoint</Application>
  <PresentationFormat>Custom</PresentationFormat>
  <Paragraphs>97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Arial Narrow</vt:lpstr>
      <vt:lpstr>Calibri</vt:lpstr>
      <vt:lpstr>NikoshBAN</vt:lpstr>
      <vt:lpstr>Times New Roman</vt:lpstr>
      <vt:lpstr>Vrinda</vt:lpstr>
      <vt:lpstr>Wingdings</vt:lpstr>
      <vt:lpstr>Wingdings 2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Engr. Palash</dc:creator>
  <cp:lastModifiedBy>Microsoft account</cp:lastModifiedBy>
  <cp:revision>1745</cp:revision>
  <dcterms:created xsi:type="dcterms:W3CDTF">2017-11-21T08:03:17Z</dcterms:created>
  <dcterms:modified xsi:type="dcterms:W3CDTF">2020-05-29T02:28:11Z</dcterms:modified>
</cp:coreProperties>
</file>