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1" r:id="rId2"/>
    <p:sldMasterId id="2147483765" r:id="rId3"/>
  </p:sldMasterIdLst>
  <p:notesMasterIdLst>
    <p:notesMasterId r:id="rId30"/>
  </p:notesMasterIdLst>
  <p:sldIdLst>
    <p:sldId id="387" r:id="rId4"/>
    <p:sldId id="388" r:id="rId5"/>
    <p:sldId id="402" r:id="rId6"/>
    <p:sldId id="287" r:id="rId7"/>
    <p:sldId id="339" r:id="rId8"/>
    <p:sldId id="403" r:id="rId9"/>
    <p:sldId id="404" r:id="rId10"/>
    <p:sldId id="323" r:id="rId11"/>
    <p:sldId id="363" r:id="rId12"/>
    <p:sldId id="427" r:id="rId13"/>
    <p:sldId id="420" r:id="rId14"/>
    <p:sldId id="428" r:id="rId15"/>
    <p:sldId id="422" r:id="rId16"/>
    <p:sldId id="429" r:id="rId17"/>
    <p:sldId id="424" r:id="rId18"/>
    <p:sldId id="430" r:id="rId19"/>
    <p:sldId id="425" r:id="rId20"/>
    <p:sldId id="431" r:id="rId21"/>
    <p:sldId id="432" r:id="rId22"/>
    <p:sldId id="416" r:id="rId23"/>
    <p:sldId id="433" r:id="rId24"/>
    <p:sldId id="434" r:id="rId25"/>
    <p:sldId id="305" r:id="rId26"/>
    <p:sldId id="392" r:id="rId27"/>
    <p:sldId id="307" r:id="rId28"/>
    <p:sldId id="30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86" autoAdjust="0"/>
    <p:restoredTop sz="89767" autoAdjust="0"/>
  </p:normalViewPr>
  <p:slideViewPr>
    <p:cSldViewPr snapToGrid="0">
      <p:cViewPr varScale="1">
        <p:scale>
          <a:sx n="67" d="100"/>
          <a:sy n="67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33A9-E75E-41F1-9866-2BBFE70F3C42}" type="datetimeFigureOut">
              <a:rPr lang="en-US" smtClean="0"/>
              <a:t>29-May-20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ABED-7C9B-4866-9799-0691B517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সম্মানিত</a:t>
            </a:r>
            <a:r>
              <a:rPr lang="bn-BD" baseline="0" dirty="0" smtClean="0"/>
              <a:t> শিক্ষকমন্ডলী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করার পদ্ধতি হলো রিবন বার এর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তে ক্লিক করে </a:t>
            </a:r>
            <a:r>
              <a:rPr lang="en-US" baseline="0" dirty="0" smtClean="0"/>
              <a:t>Hide Slide </a:t>
            </a:r>
            <a:r>
              <a:rPr lang="bn-BD" baseline="0" dirty="0" smtClean="0"/>
              <a:t>এর উপর ক্লিক 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 হয়ে যাবে। এক্ষেত্রে </a:t>
            </a:r>
            <a:r>
              <a:rPr lang="en-US" baseline="0" dirty="0" smtClean="0"/>
              <a:t>f5 </a:t>
            </a:r>
            <a:r>
              <a:rPr lang="bn-BD" baseline="0" dirty="0" smtClean="0"/>
              <a:t>চেপে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 </a:t>
            </a:r>
            <a:r>
              <a:rPr lang="en-US" baseline="0" dirty="0" smtClean="0"/>
              <a:t>page </a:t>
            </a:r>
            <a:r>
              <a:rPr lang="bn-BD" baseline="0" dirty="0" smtClean="0"/>
              <a:t>আর দেখা যাবে না।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01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67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95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23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11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83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8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46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14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73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79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পাঠের</a:t>
            </a:r>
            <a:r>
              <a:rPr lang="bn-BD" baseline="0" dirty="0" smtClean="0"/>
              <a:t> শিরোনাম আসার আগে শিক্ষার্থীদের দ্বারা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bn-BD" baseline="0" dirty="0" smtClean="0"/>
              <a:t> পাঠের শিরোনাম ঘোষণার চেষ্টা করতে হবে। </a:t>
            </a:r>
            <a:r>
              <a:rPr lang="bn-BD" dirty="0" smtClean="0"/>
              <a:t>শিক্ষার্থীরা</a:t>
            </a:r>
            <a:r>
              <a:rPr lang="bn-BD" baseline="0" dirty="0" smtClean="0"/>
              <a:t> বিভিন্ন উত্তর দিবে তা থেকে সঠিক উত্তর গ্রহণ করতে হবে</a:t>
            </a:r>
            <a:r>
              <a:rPr lang="bn-IN" baseline="0" dirty="0" smtClean="0"/>
              <a:t> </a:t>
            </a:r>
            <a:r>
              <a:rPr lang="bn-BD" baseline="0" dirty="0" smtClean="0"/>
              <a:t>। </a:t>
            </a:r>
            <a:r>
              <a:rPr lang="bn-IN" baseline="0" dirty="0" smtClean="0"/>
              <a:t>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09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77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76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দলে</a:t>
            </a:r>
            <a:r>
              <a:rPr lang="bn-BD" baseline="0" dirty="0" smtClean="0"/>
              <a:t> ভাগ করার ক্ষেত্রে আমার পরামর্শ ক্লাশ শুরুর আগে এটা করতে হবে এবং একজন দলনেতা নিযুক্ত করতে হবে। সেক্ষেত্রে প্রতি দলে সমান সংখ্যক শিক্ষার্থী রাখতে হবে এবং জোড় হতে হবে । যেমন ৪,৬,৮ ১০ জন। </a:t>
            </a:r>
            <a:r>
              <a:rPr lang="bn-BD" dirty="0" smtClean="0"/>
              <a:t>কাজ শেষে </a:t>
            </a:r>
            <a:r>
              <a:rPr lang="bn-BD" baseline="0" dirty="0" smtClean="0"/>
              <a:t>খাতা পরিবর্তনের মাধ্যমে  শিক্ষার্থীদের দ্বারা মূল্যায়ন করে নেওয়া যেতে পারে । উত্তর যেমন হতে পারে-জনসচেতনতা সৃষ্টি, ধর্মীয় মূল্যবোধ জাগ্রত করণ। </a:t>
            </a:r>
            <a:r>
              <a:rPr lang="bn-IN" baseline="0" dirty="0" smtClean="0"/>
              <a:t> দলগত কাজে সময় না থাকলে স্লাইটটি হাইট করে রাখা যেতে পারে।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8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00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শুধু আবহ সৃষ্টির জন্য । </a:t>
            </a:r>
            <a:r>
              <a:rPr lang="bn-BD" dirty="0" smtClean="0"/>
              <a:t>বাড়ির কাজ শিক্ষার্থীদের</a:t>
            </a:r>
            <a:r>
              <a:rPr lang="bn-BD" baseline="0" dirty="0" smtClean="0"/>
              <a:t> খাতায় লেখে নেওয়া নি</a:t>
            </a:r>
            <a:r>
              <a:rPr lang="bn-IN" baseline="0" dirty="0" smtClean="0"/>
              <a:t>শ্চি</a:t>
            </a:r>
            <a:r>
              <a:rPr lang="bn-BD" baseline="0" dirty="0" smtClean="0"/>
              <a:t>ত করতে হবে । আগামী দিন এই কাজ দেখতে হবে কয়েক জনের এবং বাকি কাজ দল</a:t>
            </a:r>
            <a:r>
              <a:rPr lang="en-US" baseline="0" dirty="0" smtClean="0"/>
              <a:t> </a:t>
            </a:r>
            <a:r>
              <a:rPr lang="bn-BD" baseline="0" dirty="0" smtClean="0"/>
              <a:t>নেতার দ্বারা মূল্যায়ন করে নেওয়া যেতে পারে।</a:t>
            </a:r>
            <a:endParaRPr lang="en-US" sz="1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22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 শিরোনাম বোর্ডে লিখতে হবে।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89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</a:t>
            </a:r>
            <a:r>
              <a:rPr lang="bn-IN" baseline="0" dirty="0" smtClean="0"/>
              <a:t>আজকে আমরা কি কি পড়বো জেনে নেওয়া যেতে পারে</a:t>
            </a:r>
            <a:r>
              <a:rPr lang="bn-BD" baseline="0" dirty="0" smtClean="0"/>
              <a:t>। </a:t>
            </a:r>
            <a:r>
              <a:rPr lang="bn-BD" dirty="0" smtClean="0"/>
              <a:t>সম্মানিত</a:t>
            </a:r>
            <a:r>
              <a:rPr lang="bn-BD" baseline="0" dirty="0" smtClean="0"/>
              <a:t> শিক্ষকমন্ডলী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35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29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62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8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05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67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6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8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92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18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4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3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492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0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8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2824" y="389116"/>
            <a:ext cx="7500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12" y="1332339"/>
            <a:ext cx="9070694" cy="5000221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1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55633" y="338837"/>
            <a:ext cx="3992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403455" y="1115884"/>
            <a:ext cx="5639417" cy="3959438"/>
            <a:chOff x="5695543" y="1697332"/>
            <a:chExt cx="5101987" cy="34387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5543" y="1705121"/>
              <a:ext cx="5101987" cy="343093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6119" y="1697332"/>
              <a:ext cx="1861411" cy="1348556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489855" y="5626913"/>
            <a:ext cx="113849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অসমতার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লাস্কির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ব্যতীত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92923" y="5075059"/>
            <a:ext cx="3344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র্থিক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অসমতা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59199" y="285022"/>
            <a:ext cx="298511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8762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6073" y="397670"/>
            <a:ext cx="3992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9619" y="5450098"/>
            <a:ext cx="118218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ধর্ম-বর্ণ,ধনী-গরিব,নারী-পুরুষ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ব্যক্তিত্বসম্পন্ন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623" y="1230789"/>
            <a:ext cx="5732033" cy="380861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15362" y="332354"/>
            <a:ext cx="287290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7775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61773" y="307598"/>
            <a:ext cx="3992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132" y="1228730"/>
            <a:ext cx="6017906" cy="40780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9613" y="5453465"/>
            <a:ext cx="117422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মতামতের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সর্বপরি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সহনশীল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সহনশীল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409058" y="336174"/>
            <a:ext cx="227658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সহনশীলতা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7010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0270" y="294499"/>
            <a:ext cx="4043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4065" y="5127825"/>
            <a:ext cx="117887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সুষ্ঠ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বিচারকগণ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ভয়-ভীতির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উর্ধ্বে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নিরপেক্ষভাবে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সেজন্য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নিয়ন্ত্রনমুক্ত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1026" name="Picture 2" descr="Image result for à¦¬à¦¿à¦à¦¾à¦° à¦¬à¦¿à¦­à¦¾à¦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8421" y="1067477"/>
            <a:ext cx="5511616" cy="35433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10961" y="4584972"/>
            <a:ext cx="19969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7908" y="271115"/>
            <a:ext cx="401776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46977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35394" y="333278"/>
            <a:ext cx="3794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000" dirty="0"/>
          </a:p>
        </p:txBody>
      </p:sp>
      <p:pic>
        <p:nvPicPr>
          <p:cNvPr id="8" name="Picture 2" descr="Image result for à¦¶à§à¦ à¦®à¦à¦¿à¦¬à§à¦° à¦¨à§à¦¤à§à¦¤à§à¦¬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958" y="1114907"/>
            <a:ext cx="5861346" cy="366958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4545" y="5417895"/>
            <a:ext cx="11180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সৎ ও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সুনিপণ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অদক্ষ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4353169" y="4784492"/>
            <a:ext cx="3212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337208" y="300620"/>
            <a:ext cx="315182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সৎ </a:t>
            </a:r>
            <a:r>
              <a:rPr lang="en-US" sz="36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94480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39280" y="429754"/>
            <a:ext cx="4490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89035" y="5581351"/>
            <a:ext cx="116553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সুষ্ঠু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স্বায়িত্ত্বশাসন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5871" y="1357360"/>
            <a:ext cx="5663767" cy="350417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1899" y="341768"/>
            <a:ext cx="227498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সুষ্ঠু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4947786" y="4951349"/>
            <a:ext cx="1059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7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6480" y="363057"/>
            <a:ext cx="5327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000" dirty="0"/>
          </a:p>
        </p:txBody>
      </p:sp>
      <p:pic>
        <p:nvPicPr>
          <p:cNvPr id="8" name="Picture 2" descr="Image result for à¦°à¦¾à¦à¦¨à§à¦¤à¦¿à¦ à¦¸à¦à§à¦¤à¦¨à¦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4291" y="1205392"/>
            <a:ext cx="5842043" cy="388568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14392" y="5892671"/>
            <a:ext cx="10741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গণতন্ত্রে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সুগঠিত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72968" y="340518"/>
            <a:ext cx="397576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সুগঠিত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816974" y="5168706"/>
            <a:ext cx="2311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1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2418" y="298259"/>
            <a:ext cx="3992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974" y="5574125"/>
            <a:ext cx="11414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বহুদলীয়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চিন্ত্রা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Image result for à¦­à¦¾à¦°à¦¤à§à¦°  à¦¬à¦¹à§ à¦°à¦¾à¦à¦¨à§à¦¤à¦¿à¦ à¦¦à¦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5032" y="1190726"/>
            <a:ext cx="6449055" cy="3781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5657" y="272924"/>
            <a:ext cx="299633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9251" y="4990065"/>
            <a:ext cx="2642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68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53339" y="324763"/>
            <a:ext cx="3992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28951" y="1157286"/>
            <a:ext cx="6380206" cy="3857624"/>
            <a:chOff x="1913116" y="1693432"/>
            <a:chExt cx="8200078" cy="39214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7968" y="1693432"/>
              <a:ext cx="5095226" cy="392145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2" descr="Image result for à¦¸à¦à¦¬à¦¾à¦¦à¦ªà¦¤à§à¦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116" y="1695911"/>
              <a:ext cx="3077213" cy="39168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246971" y="5597605"/>
            <a:ext cx="117871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চলচ্চিত্র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মাধ্যমগুলোকে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উন্মুক্ত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3404" y="324763"/>
            <a:ext cx="361509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40111" y="5012830"/>
            <a:ext cx="17219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039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55178" y="348990"/>
            <a:ext cx="4345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175" y="5709446"/>
            <a:ext cx="11747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838" y="1171655"/>
            <a:ext cx="6491838" cy="416559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402360" y="345688"/>
            <a:ext cx="393569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573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4404851" y="311978"/>
            <a:ext cx="3179929" cy="746283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133425" y="4072999"/>
            <a:ext cx="5438700" cy="2415662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মেশবাহুল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হাপানিয়া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দোগাছী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জাঃউঃ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>
              <a:defRPr/>
            </a:pP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০১৭১৮৮৯১৪৪৭</a:t>
            </a:r>
          </a:p>
          <a:p>
            <a:pPr algn="ctr">
              <a:defRPr/>
            </a:pP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cs typeface="NikoshBAN" pitchFamily="2" charset="0"/>
              </a:rPr>
              <a:t>Email: mesba1979@gmail.com</a:t>
            </a:r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32" y="890644"/>
            <a:ext cx="2791767" cy="304335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Plaque 15"/>
          <p:cNvSpPr/>
          <p:nvPr/>
        </p:nvSpPr>
        <p:spPr>
          <a:xfrm>
            <a:off x="7262269" y="4132014"/>
            <a:ext cx="4640974" cy="2534913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শ্রেণি-দশম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28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28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00/0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খ্রী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166" y="847781"/>
            <a:ext cx="2477179" cy="2979554"/>
          </a:xfrm>
          <a:prstGeom prst="rect">
            <a:avLst/>
          </a:prstGeom>
          <a:noFill/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0616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29114" y="317110"/>
            <a:ext cx="4255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20516" y="1255382"/>
            <a:ext cx="6461995" cy="4076394"/>
            <a:chOff x="3289110" y="1108757"/>
            <a:chExt cx="6259702" cy="419021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9110" y="1128712"/>
              <a:ext cx="6259702" cy="417025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4151" y="1108757"/>
              <a:ext cx="1342532" cy="1342531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42903" y="5537990"/>
            <a:ext cx="116300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জবাবদিহি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6543" y="302822"/>
            <a:ext cx="285397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দায়িত্বশীলতা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2017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29114" y="317110"/>
            <a:ext cx="4255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3" y="5537990"/>
            <a:ext cx="116300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আবশ্যক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শাসনব্যবস্থার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আস্থা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3253" y="302822"/>
            <a:ext cx="326249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১3.লিখিত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7" y="1114425"/>
            <a:ext cx="3857625" cy="41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78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29114" y="288534"/>
            <a:ext cx="4255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3" y="5537990"/>
            <a:ext cx="116300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সংখ্যাগরিষ্ঠের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সংখ্যালঘুদের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বিঘ্নিত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1417" y="302822"/>
            <a:ext cx="376257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১৪.সংখ্যালঘুর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40" y="1273627"/>
            <a:ext cx="6322932" cy="403780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9652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3882188" y="410444"/>
            <a:ext cx="3745243" cy="960717"/>
          </a:xfrm>
          <a:prstGeom prst="plaque">
            <a:avLst>
              <a:gd name="adj" fmla="val 21677"/>
            </a:avLst>
          </a:prstGeom>
          <a:noFill/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210871" y="397572"/>
            <a:ext cx="1415772" cy="1239363"/>
            <a:chOff x="7222010" y="322589"/>
            <a:chExt cx="1415772" cy="12393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22010" y="11926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 smtClean="0">
                  <a:ln w="0"/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১০</a:t>
              </a:r>
              <a:r>
                <a:rPr lang="bn-BD" dirty="0" smtClean="0">
                  <a:ln w="0"/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n w="0"/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370114" y="2868034"/>
            <a:ext cx="11534273" cy="914760"/>
          </a:xfrm>
          <a:prstGeom prst="rect">
            <a:avLst/>
          </a:prstGeom>
        </p:spPr>
        <p:txBody>
          <a:bodyPr/>
          <a:lstStyle/>
          <a:p>
            <a:pPr marL="868680" indent="-571500"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কতটুকু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পেপারে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0114" y="4822287"/>
            <a:ext cx="11534273" cy="914760"/>
          </a:xfrm>
          <a:prstGeom prst="rect">
            <a:avLst/>
          </a:prstGeom>
        </p:spPr>
        <p:txBody>
          <a:bodyPr/>
          <a:lstStyle/>
          <a:p>
            <a:pPr marL="868680" indent="-571500"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সুসংগঠিত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কতটুকু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পেপারে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2812" y="1846161"/>
            <a:ext cx="1897039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‘ক’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7220" y="4063056"/>
            <a:ext cx="1897039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‘খ’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14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3385" y="232014"/>
            <a:ext cx="3193577" cy="830997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7600" y="1199229"/>
            <a:ext cx="9157647" cy="52816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১.গণতন্ত্রে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সার্বভৌম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(খ)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রাষ্ট্রপ্রধানের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বিপরীতধর্মী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রাজতন্ত্র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প্রজাতন্ত্র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একনায়কতন্ত্র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যুক্তরাষ্ট্রীয়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মূলমন্ত্র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সাম্য,স্বাধীনতা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(খ)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সাম্য,স্বাধীনতা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সাম্য,স্বাধীনতা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অধিকার,কর্তব্য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endParaRPr lang="en-US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812735" y="1863995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:-ক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812735" y="5348529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:-গ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812736" y="3595066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:-গ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785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4057514" y="282309"/>
            <a:ext cx="3761704" cy="838200"/>
          </a:xfrm>
          <a:prstGeom prst="plaque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423081" y="5104729"/>
            <a:ext cx="11436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গনতন্ত্রকে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সর্বাপেক্ষা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উক্তিটির পক্ষে তোমার যুক্তি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EA636DE-2EC5-41DB-B5A1-CEF7535763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489" y="1206237"/>
            <a:ext cx="5664442" cy="376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20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3732193" y="322738"/>
            <a:ext cx="4531995" cy="970742"/>
          </a:xfrm>
          <a:prstGeom prst="plaque">
            <a:avLst>
              <a:gd name="adj" fmla="val 22290"/>
            </a:avLst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79" y="1555844"/>
            <a:ext cx="7492622" cy="49541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635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330" y="1489452"/>
            <a:ext cx="3688493" cy="30730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575034" y="5722405"/>
            <a:ext cx="4814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6606" y="4644438"/>
            <a:ext cx="2797790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95" y="1489452"/>
            <a:ext cx="3688493" cy="30730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695610" y="4644438"/>
            <a:ext cx="2797790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7924" y="562255"/>
            <a:ext cx="8570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2973" y="547978"/>
            <a:ext cx="5585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977" y="1500188"/>
            <a:ext cx="3230785" cy="30766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7613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4098018" y="329869"/>
            <a:ext cx="4002996" cy="784556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246" y="1357429"/>
            <a:ext cx="3167983" cy="830997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67" y="2494134"/>
            <a:ext cx="6453139" cy="383772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42208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01925" y="359796"/>
            <a:ext cx="3701142" cy="923330"/>
          </a:xfrm>
          <a:prstGeom prst="rect">
            <a:avLst/>
          </a:prstGeom>
          <a:noFill/>
          <a:ln w="3810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600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1378432" y="2006220"/>
            <a:ext cx="9337201" cy="36630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BD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গণতন্ত্র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তা বলতে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গণতন্ত্রে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সফলতার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শর্তসমূহ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খ্যা 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47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29" y="1257866"/>
            <a:ext cx="3722412" cy="334391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4193152" y="1254527"/>
            <a:ext cx="3719209" cy="3347253"/>
            <a:chOff x="329670" y="2434683"/>
            <a:chExt cx="3712509" cy="27820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670" y="2434683"/>
              <a:ext cx="3712509" cy="2782002"/>
            </a:xfrm>
            <a:prstGeom prst="rect">
              <a:avLst/>
            </a:prstGeom>
            <a:ln w="38100" cap="sq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1037229" y="2569949"/>
              <a:ext cx="2359812" cy="217154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57927" y="4650975"/>
            <a:ext cx="2839432" cy="675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0588" y="4631066"/>
            <a:ext cx="2839432" cy="675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95460" y="4640251"/>
            <a:ext cx="2839432" cy="675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নবগঠিত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714" y="5540298"/>
            <a:ext cx="116415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গণতন্ত্রে জনগণ তাদের পচ্ছন্দের রাজনৈতিক দল বা ব্যক্তিদের ভোট দিয়ে জয়যুক্ত করে। নির্বাচিত প্রতিনিধিরা সরকার গঠন করে ও দেশ পরিচালনা করে।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62552" y="454372"/>
            <a:ext cx="5585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093121" y="1238297"/>
            <a:ext cx="3721608" cy="3346704"/>
            <a:chOff x="8161361" y="990085"/>
            <a:chExt cx="3739487" cy="2917643"/>
          </a:xfrm>
        </p:grpSpPr>
        <p:grpSp>
          <p:nvGrpSpPr>
            <p:cNvPr id="13" name="Group 12"/>
            <p:cNvGrpSpPr/>
            <p:nvPr/>
          </p:nvGrpSpPr>
          <p:grpSpPr>
            <a:xfrm>
              <a:off x="8161361" y="1021029"/>
              <a:ext cx="3739487" cy="2886699"/>
              <a:chOff x="2501396" y="1630183"/>
              <a:chExt cx="8378671" cy="3810000"/>
            </a:xfrm>
          </p:grpSpPr>
          <p:pic>
            <p:nvPicPr>
              <p:cNvPr id="14" name="Picture 2" descr="Related image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1396" y="1630183"/>
                <a:ext cx="6905624" cy="3810000"/>
              </a:xfrm>
              <a:prstGeom prst="rect">
                <a:avLst/>
              </a:prstGeom>
              <a:ln w="38100" cap="sq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20673" y="1630183"/>
                <a:ext cx="2459394" cy="3793394"/>
              </a:xfrm>
              <a:prstGeom prst="rect">
                <a:avLst/>
              </a:prstGeom>
              <a:ln w="38100" cap="sq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2050" name="Picture 2" descr="Image result for à¦¸à¦°à¦à¦¾à¦°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1361" y="990085"/>
              <a:ext cx="1135712" cy="1135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54263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052" y="1284950"/>
            <a:ext cx="3174672" cy="3614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4429" y="1287665"/>
            <a:ext cx="5982408" cy="3611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01727" y="5632690"/>
            <a:ext cx="8542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গণতন্ত্রে রাষ্ট্র পরিচালনার ক্ষমতা জনগণের হাতে ন্যস্ত থাকে।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2059384" y="4973730"/>
            <a:ext cx="1096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ক্ষমতা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6974978" y="4954137"/>
            <a:ext cx="2797790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2552" y="454372"/>
            <a:ext cx="5585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9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92445" y="3493685"/>
            <a:ext cx="5083224" cy="782410"/>
          </a:xfrm>
          <a:prstGeom prst="roundRect">
            <a:avLst>
              <a:gd name="adj" fmla="val 14580"/>
            </a:avLst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q"/>
              <a:defRPr/>
            </a:pP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গণতন্ত্র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29969" y="365488"/>
            <a:ext cx="1342034" cy="1239363"/>
            <a:chOff x="7222010" y="322589"/>
            <a:chExt cx="1342034" cy="12393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22010" y="1192620"/>
              <a:ext cx="13420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Plaque 8"/>
          <p:cNvSpPr/>
          <p:nvPr/>
        </p:nvSpPr>
        <p:spPr>
          <a:xfrm>
            <a:off x="3522611" y="381817"/>
            <a:ext cx="4306117" cy="753120"/>
          </a:xfrm>
          <a:prstGeom prst="plaque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bn-BD" sz="5400" kern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3" y="1796142"/>
            <a:ext cx="4691364" cy="417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3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63786" y="1032173"/>
            <a:ext cx="3841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8595" y="5219978"/>
            <a:ext cx="117892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আত্মসচেতন,আত্মমর্যাদাবান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কর্তব্যনিষ্ঠ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সর্বশ্রেষ্ঠ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756453" y="4831151"/>
            <a:ext cx="2358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dirty="0"/>
          </a:p>
        </p:txBody>
      </p:sp>
      <p:pic>
        <p:nvPicPr>
          <p:cNvPr id="1026" name="Picture 2" descr="Image result for à¦¶à¦¿à¦à§à¦·à¦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5070" y="1594598"/>
            <a:ext cx="5241104" cy="3252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61631" y="1003457"/>
            <a:ext cx="250421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laque 17"/>
          <p:cNvSpPr/>
          <p:nvPr/>
        </p:nvSpPr>
        <p:spPr>
          <a:xfrm>
            <a:off x="3669157" y="266666"/>
            <a:ext cx="4887017" cy="753120"/>
          </a:xfrm>
          <a:prstGeom prst="plaque">
            <a:avLst>
              <a:gd name="adj" fmla="val 20291"/>
            </a:avLst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গণতন্ত্রের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সফলতার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শর্তাবলী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110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2" grpId="0"/>
      <p:bldP spid="1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10788</TotalTime>
  <Words>1153</Words>
  <Application>Microsoft Office PowerPoint</Application>
  <PresentationFormat>Widescreen</PresentationFormat>
  <Paragraphs>159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Arial Narrow</vt:lpstr>
      <vt:lpstr>Calibri</vt:lpstr>
      <vt:lpstr>Calibri Light</vt:lpstr>
      <vt:lpstr>NikoshBAN</vt:lpstr>
      <vt:lpstr>SolaimanLipi</vt:lpstr>
      <vt:lpstr>Times New Roman</vt:lpstr>
      <vt:lpstr>Vrinda</vt:lpstr>
      <vt:lpstr>Wingdings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MADRASHA</cp:lastModifiedBy>
  <cp:revision>1409</cp:revision>
  <dcterms:created xsi:type="dcterms:W3CDTF">2019-05-27T04:34:07Z</dcterms:created>
  <dcterms:modified xsi:type="dcterms:W3CDTF">2020-05-29T18:29:26Z</dcterms:modified>
</cp:coreProperties>
</file>