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599" y="381000"/>
            <a:ext cx="8763001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bn-BD" sz="8000" dirty="0" smtClean="0">
                <a:solidFill>
                  <a:srgbClr val="FF0000"/>
                </a:solidFill>
              </a:rPr>
              <a:t> আজকের পাঠে সবাইকে  শ্বাগতম </a:t>
            </a:r>
            <a:endParaRPr lang="en-US" sz="8000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935545"/>
            <a:ext cx="8839200" cy="374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5335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52767"/>
            <a:ext cx="6477000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8000" smtClean="0"/>
              <a:t> মিলিয়ে দেখি 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047999"/>
            <a:ext cx="7620000" cy="31700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bn-BD" sz="4000" dirty="0" smtClean="0"/>
              <a:t> তিলাওয়াতের সময় বিরতি কে ।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bn-BD" sz="4000" dirty="0"/>
              <a:t> </a:t>
            </a:r>
            <a:r>
              <a:rPr lang="bn-BD" sz="4000" dirty="0" smtClean="0"/>
              <a:t>১৬ টি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bn-BD" sz="4000" dirty="0"/>
              <a:t> </a:t>
            </a:r>
            <a:r>
              <a:rPr lang="bn-BD" sz="4000" dirty="0" smtClean="0"/>
              <a:t>ওয়াকফ লাযিম বলে ।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bn-BD" sz="4000" dirty="0"/>
              <a:t> </a:t>
            </a:r>
            <a:r>
              <a:rPr lang="bn-BD" sz="4000" dirty="0" smtClean="0"/>
              <a:t>ওয়াকফ তাম বলে ।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bn-BD" sz="4000" dirty="0"/>
              <a:t> </a:t>
            </a:r>
            <a:r>
              <a:rPr lang="bn-BD" sz="4000" dirty="0" smtClean="0"/>
              <a:t>না থামার নির্দেশ 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39483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3581400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8000" dirty="0" smtClean="0"/>
              <a:t>ধন্যবাদ  </a:t>
            </a:r>
            <a:endParaRPr lang="en-US" sz="8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80639"/>
            <a:ext cx="8000999" cy="454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213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304798" y="304800"/>
            <a:ext cx="8610601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</a:rPr>
              <a:t> শিক্ষকের পরিচয় 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5" name="Round Single Corner Rectangle 4"/>
          <p:cNvSpPr/>
          <p:nvPr/>
        </p:nvSpPr>
        <p:spPr>
          <a:xfrm>
            <a:off x="314323" y="2297936"/>
            <a:ext cx="8043865" cy="3657600"/>
          </a:xfrm>
          <a:custGeom>
            <a:avLst/>
            <a:gdLst>
              <a:gd name="connsiteX0" fmla="*/ 0 w 8229602"/>
              <a:gd name="connsiteY0" fmla="*/ 0 h 3657600"/>
              <a:gd name="connsiteX1" fmla="*/ 7619990 w 8229602"/>
              <a:gd name="connsiteY1" fmla="*/ 0 h 3657600"/>
              <a:gd name="connsiteX2" fmla="*/ 8229602 w 8229602"/>
              <a:gd name="connsiteY2" fmla="*/ 609612 h 3657600"/>
              <a:gd name="connsiteX3" fmla="*/ 8229602 w 8229602"/>
              <a:gd name="connsiteY3" fmla="*/ 3657600 h 3657600"/>
              <a:gd name="connsiteX4" fmla="*/ 0 w 8229602"/>
              <a:gd name="connsiteY4" fmla="*/ 3657600 h 3657600"/>
              <a:gd name="connsiteX5" fmla="*/ 0 w 8229602"/>
              <a:gd name="connsiteY5" fmla="*/ 0 h 3657600"/>
              <a:gd name="connsiteX0" fmla="*/ 0 w 8431719"/>
              <a:gd name="connsiteY0" fmla="*/ 0 h 3657600"/>
              <a:gd name="connsiteX1" fmla="*/ 7619990 w 8431719"/>
              <a:gd name="connsiteY1" fmla="*/ 0 h 3657600"/>
              <a:gd name="connsiteX2" fmla="*/ 8310565 w 8431719"/>
              <a:gd name="connsiteY2" fmla="*/ 80963 h 3657600"/>
              <a:gd name="connsiteX3" fmla="*/ 8229602 w 8431719"/>
              <a:gd name="connsiteY3" fmla="*/ 609612 h 3657600"/>
              <a:gd name="connsiteX4" fmla="*/ 8229602 w 8431719"/>
              <a:gd name="connsiteY4" fmla="*/ 3657600 h 3657600"/>
              <a:gd name="connsiteX5" fmla="*/ 0 w 8431719"/>
              <a:gd name="connsiteY5" fmla="*/ 3657600 h 3657600"/>
              <a:gd name="connsiteX6" fmla="*/ 0 w 8431719"/>
              <a:gd name="connsiteY6" fmla="*/ 0 h 3657600"/>
              <a:gd name="connsiteX0" fmla="*/ 185737 w 8431719"/>
              <a:gd name="connsiteY0" fmla="*/ 185738 h 3657600"/>
              <a:gd name="connsiteX1" fmla="*/ 7619990 w 8431719"/>
              <a:gd name="connsiteY1" fmla="*/ 0 h 3657600"/>
              <a:gd name="connsiteX2" fmla="*/ 8310565 w 8431719"/>
              <a:gd name="connsiteY2" fmla="*/ 80963 h 3657600"/>
              <a:gd name="connsiteX3" fmla="*/ 8229602 w 8431719"/>
              <a:gd name="connsiteY3" fmla="*/ 609612 h 3657600"/>
              <a:gd name="connsiteX4" fmla="*/ 8229602 w 8431719"/>
              <a:gd name="connsiteY4" fmla="*/ 3657600 h 3657600"/>
              <a:gd name="connsiteX5" fmla="*/ 0 w 8431719"/>
              <a:gd name="connsiteY5" fmla="*/ 3657600 h 3657600"/>
              <a:gd name="connsiteX6" fmla="*/ 185737 w 8431719"/>
              <a:gd name="connsiteY6" fmla="*/ 185738 h 3657600"/>
              <a:gd name="connsiteX0" fmla="*/ 0 w 8245982"/>
              <a:gd name="connsiteY0" fmla="*/ 185738 h 3657600"/>
              <a:gd name="connsiteX1" fmla="*/ 7434253 w 8245982"/>
              <a:gd name="connsiteY1" fmla="*/ 0 h 3657600"/>
              <a:gd name="connsiteX2" fmla="*/ 8124828 w 8245982"/>
              <a:gd name="connsiteY2" fmla="*/ 80963 h 3657600"/>
              <a:gd name="connsiteX3" fmla="*/ 8043865 w 8245982"/>
              <a:gd name="connsiteY3" fmla="*/ 609612 h 3657600"/>
              <a:gd name="connsiteX4" fmla="*/ 8043865 w 8245982"/>
              <a:gd name="connsiteY4" fmla="*/ 3657600 h 3657600"/>
              <a:gd name="connsiteX5" fmla="*/ 528638 w 8245982"/>
              <a:gd name="connsiteY5" fmla="*/ 2986087 h 3657600"/>
              <a:gd name="connsiteX6" fmla="*/ 0 w 8245982"/>
              <a:gd name="connsiteY6" fmla="*/ 185738 h 3657600"/>
              <a:gd name="connsiteX0" fmla="*/ 0 w 8043865"/>
              <a:gd name="connsiteY0" fmla="*/ 185738 h 3657600"/>
              <a:gd name="connsiteX1" fmla="*/ 7434253 w 8043865"/>
              <a:gd name="connsiteY1" fmla="*/ 0 h 3657600"/>
              <a:gd name="connsiteX2" fmla="*/ 7224715 w 8043865"/>
              <a:gd name="connsiteY2" fmla="*/ 781051 h 3657600"/>
              <a:gd name="connsiteX3" fmla="*/ 8043865 w 8043865"/>
              <a:gd name="connsiteY3" fmla="*/ 609612 h 3657600"/>
              <a:gd name="connsiteX4" fmla="*/ 8043865 w 8043865"/>
              <a:gd name="connsiteY4" fmla="*/ 3657600 h 3657600"/>
              <a:gd name="connsiteX5" fmla="*/ 528638 w 8043865"/>
              <a:gd name="connsiteY5" fmla="*/ 2986087 h 3657600"/>
              <a:gd name="connsiteX6" fmla="*/ 0 w 8043865"/>
              <a:gd name="connsiteY6" fmla="*/ 185738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43865" h="3657600">
                <a:moveTo>
                  <a:pt x="0" y="185738"/>
                </a:moveTo>
                <a:lnTo>
                  <a:pt x="7434253" y="0"/>
                </a:lnTo>
                <a:cubicBezTo>
                  <a:pt x="8778866" y="34925"/>
                  <a:pt x="7123113" y="679449"/>
                  <a:pt x="7224715" y="781051"/>
                </a:cubicBezTo>
                <a:cubicBezTo>
                  <a:pt x="7326317" y="882653"/>
                  <a:pt x="8016878" y="34937"/>
                  <a:pt x="8043865" y="609612"/>
                </a:cubicBezTo>
                <a:lnTo>
                  <a:pt x="8043865" y="3657600"/>
                </a:lnTo>
                <a:lnTo>
                  <a:pt x="528638" y="2986087"/>
                </a:lnTo>
                <a:lnTo>
                  <a:pt x="0" y="18573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52600" y="2362200"/>
            <a:ext cx="655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 মোহাম্মদ দাউদ </a:t>
            </a:r>
          </a:p>
          <a:p>
            <a:r>
              <a:rPr lang="bn-BD" sz="3600" dirty="0"/>
              <a:t> </a:t>
            </a:r>
            <a:r>
              <a:rPr lang="bn-BD" sz="3600" dirty="0" smtClean="0"/>
              <a:t>সিনিয়র শিক্ষক </a:t>
            </a:r>
          </a:p>
          <a:p>
            <a:r>
              <a:rPr lang="bn-BD" sz="3600" dirty="0"/>
              <a:t> </a:t>
            </a:r>
            <a:r>
              <a:rPr lang="bn-BD" sz="3600" dirty="0" smtClean="0"/>
              <a:t>রতন পুর হাজি ছৈয়দের রহমান স্মৃতি উচ্চ বিদ্যালয় </a:t>
            </a:r>
          </a:p>
          <a:p>
            <a:r>
              <a:rPr lang="bn-BD" sz="3600" dirty="0"/>
              <a:t> </a:t>
            </a:r>
            <a:r>
              <a:rPr lang="bn-BD" sz="3600" dirty="0" smtClean="0"/>
              <a:t>রতন পুর , ফেনি সদর , ফেনি 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6910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838200"/>
            <a:ext cx="8305800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</a:rPr>
              <a:t> ছবি দেখি ও বলি 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792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  <p:sndAc>
          <p:stSnd>
            <p:snd r:embed="rId2" name="voltage.wav"/>
          </p:stSnd>
        </p:sndAc>
      </p:transition>
    </mc:Choice>
    <mc:Fallback>
      <p:transition spd="slow">
        <p:fade/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91048"/>
            <a:ext cx="7391400" cy="132343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70C0"/>
                </a:solidFill>
              </a:rPr>
              <a:t> আজকের পাঠ </a:t>
            </a:r>
            <a:endParaRPr lang="en-US" sz="8000" dirty="0">
              <a:solidFill>
                <a:srgbClr val="0070C0"/>
              </a:solidFill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657225" y="1895475"/>
            <a:ext cx="8229600" cy="4572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14600" y="2209800"/>
            <a:ext cx="4343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/>
              <a:t>   ওয়াকফ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7619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57492"/>
            <a:ext cx="50292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 smtClean="0"/>
              <a:t>শিক্ষন ফল 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962400"/>
            <a:ext cx="792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3200" dirty="0" smtClean="0">
                <a:solidFill>
                  <a:srgbClr val="0070C0"/>
                </a:solidFill>
              </a:rPr>
              <a:t> ওয়াকফ কাকে  বলে বলতে পারবে ?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200" dirty="0">
                <a:solidFill>
                  <a:srgbClr val="0070C0"/>
                </a:solidFill>
              </a:rPr>
              <a:t> </a:t>
            </a:r>
            <a:r>
              <a:rPr lang="bn-BD" sz="3200" dirty="0" smtClean="0">
                <a:solidFill>
                  <a:srgbClr val="0070C0"/>
                </a:solidFill>
              </a:rPr>
              <a:t>এর চিহ্ন বলে পারবে ?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200" dirty="0">
                <a:solidFill>
                  <a:srgbClr val="0070C0"/>
                </a:solidFill>
              </a:rPr>
              <a:t> </a:t>
            </a:r>
            <a:r>
              <a:rPr lang="bn-BD" sz="3200" dirty="0" smtClean="0">
                <a:solidFill>
                  <a:srgbClr val="0070C0"/>
                </a:solidFill>
              </a:rPr>
              <a:t>তাজবিদ এর ক্ষেত্রে ব্যবহার করতে পারবে ?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200" dirty="0">
                <a:solidFill>
                  <a:srgbClr val="0070C0"/>
                </a:solidFill>
              </a:rPr>
              <a:t> </a:t>
            </a:r>
            <a:r>
              <a:rPr lang="bn-BD" sz="3200" dirty="0" smtClean="0">
                <a:solidFill>
                  <a:srgbClr val="0070C0"/>
                </a:solidFill>
              </a:rPr>
              <a:t>কুরান সহি ভাবে পড়তে পারবে ।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057400" y="1980931"/>
            <a:ext cx="3048000" cy="1981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6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28800"/>
            <a:ext cx="8153400" cy="449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609600"/>
            <a:ext cx="5562600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</a:rPr>
              <a:t>আলোচনা 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51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64008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70C0"/>
                </a:solidFill>
              </a:rPr>
              <a:t>দলিয় কাজ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819400"/>
            <a:ext cx="7772400" cy="30469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bn-BD" sz="4800" dirty="0" smtClean="0">
                <a:solidFill>
                  <a:srgbClr val="0070C0"/>
                </a:solidFill>
              </a:rPr>
              <a:t> ওয়াকফ জিব্রাঈল এর হুকুম লিখ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bn-BD" sz="4800" dirty="0">
                <a:solidFill>
                  <a:srgbClr val="0070C0"/>
                </a:solidFill>
              </a:rPr>
              <a:t> </a:t>
            </a:r>
            <a:r>
              <a:rPr lang="bn-BD" sz="4800" dirty="0" smtClean="0">
                <a:solidFill>
                  <a:srgbClr val="0070C0"/>
                </a:solidFill>
              </a:rPr>
              <a:t>ওয়াকফ নবি সঃ এর বিধান লিখ ? 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95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6019800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8000" dirty="0" smtClean="0"/>
              <a:t>জোড়ায় কাজ 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505200"/>
            <a:ext cx="7543800" cy="258532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5400" dirty="0" smtClean="0"/>
              <a:t> রা – কে কি ওয়াকফ বলে ও থামা না থামার বিধান কি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010982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4724400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8000" dirty="0" smtClean="0"/>
              <a:t>মুল্যায়ন 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048000"/>
            <a:ext cx="8305800" cy="28623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3600" dirty="0" smtClean="0"/>
              <a:t> ওয়াকফ কাকে বলে ?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600" dirty="0"/>
              <a:t> </a:t>
            </a:r>
            <a:r>
              <a:rPr lang="bn-BD" sz="3600" dirty="0" smtClean="0"/>
              <a:t>এর চিহ্ন কয় টি   ও কি ?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600" dirty="0"/>
              <a:t> </a:t>
            </a:r>
            <a:r>
              <a:rPr lang="bn-BD" sz="3600" dirty="0" smtClean="0"/>
              <a:t> মিম , কে কি ওয়াকফ বলে ?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600" dirty="0"/>
              <a:t> </a:t>
            </a:r>
            <a:r>
              <a:rPr lang="bn-BD" sz="3600" dirty="0" smtClean="0"/>
              <a:t> ০ চিহ্ন কে কি বলে ?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600" dirty="0"/>
              <a:t> </a:t>
            </a:r>
            <a:r>
              <a:rPr lang="bn-BD" sz="3600" dirty="0" smtClean="0"/>
              <a:t> লাম আলিফ – কি করতে হয় 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41843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71</TotalTime>
  <Words>169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9</cp:revision>
  <dcterms:created xsi:type="dcterms:W3CDTF">2006-08-16T00:00:00Z</dcterms:created>
  <dcterms:modified xsi:type="dcterms:W3CDTF">2020-05-28T10:03:31Z</dcterms:modified>
</cp:coreProperties>
</file>