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1" r:id="rId4"/>
    <p:sldId id="259" r:id="rId5"/>
    <p:sldId id="260" r:id="rId6"/>
    <p:sldId id="267" r:id="rId7"/>
    <p:sldId id="264" r:id="rId8"/>
    <p:sldId id="273" r:id="rId9"/>
    <p:sldId id="266" r:id="rId10"/>
    <p:sldId id="276" r:id="rId11"/>
    <p:sldId id="271" r:id="rId12"/>
    <p:sldId id="272" r:id="rId13"/>
    <p:sldId id="277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2EB0D-B539-46D7-86AA-8F9B62D90D7E}" type="datetimeFigureOut">
              <a:rPr lang="en-US" smtClean="0"/>
              <a:pPr/>
              <a:t>29-May-20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2478-155F-44E9-A65D-6BCA3CB6E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2478-155F-44E9-A65D-6BCA3CB6E37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352800"/>
            <a:ext cx="8001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বিদ্যাসাগর উৎসব শুরু || Latest Bengali New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বাংলাদেশ সমবায় ব্যাংক লিমিটেড (BSB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বাংলাদেশ সমবায় ব্যাংক লিমিটেড (BSB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বাংলাদেশ সমবায় ব্যাংক লিমিটেড (BSB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Patharghata News - মঠবাড়িয়া কেন্দ্রী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2" name="AutoShape 12" descr="বাংলাদেশ সমবায় ব্যাংক লিমিটেড (BSB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AutoShape 18" descr="Bangladesh Krishi Bank - 100% government owned specialized Bank i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আধুনিক বিশ্ব বনাম কিউবাঃ কিউবা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962400" cy="2895600"/>
          </a:xfrm>
          <a:prstGeom prst="rect">
            <a:avLst/>
          </a:prstGeom>
          <a:noFill/>
        </p:spPr>
      </p:pic>
      <p:pic>
        <p:nvPicPr>
          <p:cNvPr id="7172" name="Picture 4" descr="ফতোয়া ও সালিশ: সুবিধাবঞ্চিত নারীর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"/>
            <a:ext cx="4114800" cy="2895600"/>
          </a:xfrm>
          <a:prstGeom prst="rect">
            <a:avLst/>
          </a:prstGeom>
          <a:noFill/>
        </p:spPr>
      </p:pic>
      <p:pic>
        <p:nvPicPr>
          <p:cNvPr id="7174" name="Picture 6" descr="কবি সুফিয়া কামালের জন্ম :: BanglaNews24.com ..."/>
          <p:cNvPicPr>
            <a:picLocks noChangeAspect="1" noChangeArrowheads="1"/>
          </p:cNvPicPr>
          <p:nvPr/>
        </p:nvPicPr>
        <p:blipFill>
          <a:blip r:embed="rId4"/>
          <a:srcRect l="14345" r="18345"/>
          <a:stretch>
            <a:fillRect/>
          </a:stretch>
        </p:blipFill>
        <p:spPr bwMode="auto">
          <a:xfrm>
            <a:off x="304800" y="3429000"/>
            <a:ext cx="3810000" cy="3048000"/>
          </a:xfrm>
          <a:prstGeom prst="rect">
            <a:avLst/>
          </a:prstGeom>
          <a:noFill/>
        </p:spPr>
      </p:pic>
      <p:pic>
        <p:nvPicPr>
          <p:cNvPr id="7176" name="Picture 8" descr="মতিচুর'-এর শ্রেষ্ঠতর রচনা হলো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581400"/>
            <a:ext cx="4038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038600"/>
            <a:ext cx="4038600" cy="990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5181600"/>
            <a:ext cx="6781800" cy="15240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১।সমাজসংস্কার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নারী নির্যাতন রোধে পুরুষ সমাজকে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"/>
            <a:ext cx="8610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3429000"/>
            <a:ext cx="4648200" cy="1219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029200"/>
            <a:ext cx="8686800" cy="1219200"/>
          </a:xfrm>
          <a:prstGeom prst="roundRect">
            <a:avLst>
              <a:gd name="adj" fmla="val 43886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সমাজসংস্কারকের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বাংলার নবজাগরণের পুরোধা মনীষী রাজ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3886200" cy="3067050"/>
          </a:xfrm>
          <a:prstGeom prst="rect">
            <a:avLst/>
          </a:prstGeom>
          <a:noFill/>
        </p:spPr>
      </p:pic>
      <p:pic>
        <p:nvPicPr>
          <p:cNvPr id="5124" name="Picture 4" descr="ঈশ্বরচন্দ্র বিদ্যাসাগর জীবন কাহিনী ..."/>
          <p:cNvPicPr>
            <a:picLocks noChangeAspect="1" noChangeArrowheads="1"/>
          </p:cNvPicPr>
          <p:nvPr/>
        </p:nvPicPr>
        <p:blipFill>
          <a:blip r:embed="rId3"/>
          <a:srcRect l="24176" t="9756" r="15385" b="2439"/>
          <a:stretch>
            <a:fillRect/>
          </a:stretch>
        </p:blipFill>
        <p:spPr bwMode="auto">
          <a:xfrm>
            <a:off x="4648200" y="228600"/>
            <a:ext cx="3886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953000" y="304800"/>
            <a:ext cx="3962400" cy="25908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3429000"/>
            <a:ext cx="7696200" cy="312420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সতীদাহ  প্রথা  কে  রোধ  করেন?</a:t>
            </a:r>
          </a:p>
          <a:p>
            <a:pPr marL="571500" indent="-571500" algn="ctr">
              <a:buFont typeface="+mj-lt"/>
              <a:buAutoNum type="romanU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ঈশ্বর চন্দ্র বিদ্যাসাগর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রাজা রামমোহন রায়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বেগম রোকেয়া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+mj-lt"/>
              <a:buAutoNum type="romanUcPeriod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রবীন্দ্রনাথ  ঠাকুর</a:t>
            </a:r>
          </a:p>
        </p:txBody>
      </p:sp>
      <p:sp>
        <p:nvSpPr>
          <p:cNvPr id="4098" name="AutoShape 2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এইচ এস সি রেজাল্ট ২০১৯ কবে দিবে? জেনে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এইচ এস সি পরীক্ষা ২০১৯: নেই ..."/>
          <p:cNvPicPr>
            <a:picLocks noChangeAspect="1" noChangeArrowheads="1"/>
          </p:cNvPicPr>
          <p:nvPr/>
        </p:nvPicPr>
        <p:blipFill>
          <a:blip r:embed="rId2"/>
          <a:srcRect l="9333" t="6000" r="12000" b="10000"/>
          <a:stretch>
            <a:fillRect/>
          </a:stretch>
        </p:blipFill>
        <p:spPr bwMode="auto">
          <a:xfrm>
            <a:off x="304800" y="152400"/>
            <a:ext cx="4267200" cy="3048000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Oval 7"/>
          <p:cNvSpPr/>
          <p:nvPr/>
        </p:nvSpPr>
        <p:spPr>
          <a:xfrm>
            <a:off x="3124200" y="4953000"/>
            <a:ext cx="5334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503632" cy="2872556"/>
          </a:xfrm>
          <a:prstGeom prst="rect">
            <a:avLst/>
          </a:prstGeom>
        </p:spPr>
      </p:pic>
      <p:sp>
        <p:nvSpPr>
          <p:cNvPr id="1026" name="AutoShape 2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3505200"/>
            <a:ext cx="4267200" cy="1066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800600"/>
            <a:ext cx="81534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সমাজসংস্কারের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8" name="Picture 7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44937"/>
            <a:ext cx="777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নারীর ক্ষমতায়নের প্রতিবন্ধকতা ও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2296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219200"/>
            <a:ext cx="2590800" cy="990600"/>
          </a:xfrm>
          <a:prstGeom prst="roundRect">
            <a:avLst>
              <a:gd name="adj" fmla="val 6726"/>
            </a:avLst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4343400" cy="24384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ঝুনু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বত্রিশ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মোবাইলঃ০১৭৪১৬৭৫৪২৮।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4038600" cy="236220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সমাজকর্ম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অধ্যায়ঃ৪র্থ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সময়ঃ৪৫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তারিখঃ২৩/০৫/২০২০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sajibchandradas28@gmail.com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 descr="phot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2590800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6" name="Picture 2" descr="সমাজকর্ম- ১ম পত্র, একাদশ-দ্বাদশ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0"/>
            <a:ext cx="2590800" cy="2971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সবুজ অর্থায়ন' বাড়াতে বাংলাদেশ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2" name="AutoShape 2" descr="সতীদাহ প্রথা - বাংলা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সতীদাহ প্রথা - বাংলা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সতীদাহ প্রথা - বাংলাপিডিয়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91000" cy="2971800"/>
          </a:xfrm>
          <a:prstGeom prst="rect">
            <a:avLst/>
          </a:prstGeom>
          <a:noFill/>
        </p:spPr>
      </p:pic>
      <p:pic>
        <p:nvPicPr>
          <p:cNvPr id="15368" name="Picture 8" descr="বাল্য বিবাহ প্রতিরোধ কমিটি - Posts | Face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"/>
            <a:ext cx="4267200" cy="2971800"/>
          </a:xfrm>
          <a:prstGeom prst="rect">
            <a:avLst/>
          </a:prstGeom>
          <a:noFill/>
        </p:spPr>
      </p:pic>
      <p:pic>
        <p:nvPicPr>
          <p:cNvPr id="15370" name="Picture 10" descr="AmaderProtidin.com | বাল্যবিবাহ চলবে আর কতকাল 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4267200" cy="3200400"/>
          </a:xfrm>
          <a:prstGeom prst="rect">
            <a:avLst/>
          </a:prstGeom>
          <a:noFill/>
        </p:spPr>
      </p:pic>
      <p:pic>
        <p:nvPicPr>
          <p:cNvPr id="15372" name="Picture 12" descr="বেগম রোকেয়া: হিন্দু বাঙ্গালির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29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444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সমাজসংস্কার</a:t>
            </a:r>
            <a:r>
              <a:rPr lang="en-US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bn-BD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09600"/>
            <a:ext cx="4343400" cy="1600438"/>
          </a:xfrm>
          <a:prstGeom prst="flowChartAlternateProcess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667000"/>
            <a:ext cx="8839200" cy="3581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endParaRPr lang="bn-BD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সমাজসংস্কার সম্পর্কে বলতে পারবে;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সমাজসংস্কার আন্দোলন ব্যাখ্যা করতে পারবে;</a:t>
            </a: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সমাজসংস্কার আন্দোলনের গুরুত্ব বর্ণনা করতে পারবে।</a:t>
            </a:r>
          </a:p>
          <a:p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85800" y="685800"/>
            <a:ext cx="8077200" cy="5486400"/>
          </a:xfrm>
          <a:prstGeom prst="roundRect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সমাজসংস্কার আন্দোলন বলতে এমন একটি সমবেত ও সচেতন প্রচেষ্টাকে বুযায়, যার দ্বারা সমাজ জীবন থেকে  কুসংস্কার ও ক্ষতিকর রীতিনীতি এবং মূল্যবোধকে দূর করে পরিকল্পিত পরিবর্তনের মাধ্যমে বাঞ্ছিত পরিবেশ  সৃষ্টি  করা হয় 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শিক্ষক বাতায়ন"/>
          <p:cNvSpPr>
            <a:spLocks noChangeAspect="1" noChangeArrowheads="1"/>
          </p:cNvSpPr>
          <p:nvPr/>
        </p:nvSpPr>
        <p:spPr bwMode="auto">
          <a:xfrm>
            <a:off x="119907" y="-144463"/>
            <a:ext cx="34046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8198" name="AutoShape 6" descr="শিক্ষক বাতায়ন"/>
          <p:cNvSpPr>
            <a:spLocks noChangeAspect="1" noChangeArrowheads="1"/>
          </p:cNvSpPr>
          <p:nvPr/>
        </p:nvSpPr>
        <p:spPr bwMode="auto">
          <a:xfrm>
            <a:off x="119907" y="-144463"/>
            <a:ext cx="34046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8200" name="AutoShape 8" descr="শিক্ষক বাতায়ন"/>
          <p:cNvSpPr>
            <a:spLocks noChangeAspect="1" noChangeArrowheads="1"/>
          </p:cNvSpPr>
          <p:nvPr/>
        </p:nvSpPr>
        <p:spPr bwMode="auto">
          <a:xfrm>
            <a:off x="119907" y="-144463"/>
            <a:ext cx="340468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000"/>
          </a:p>
        </p:txBody>
      </p:sp>
      <p:sp>
        <p:nvSpPr>
          <p:cNvPr id="10" name="Rounded Rectangle 9"/>
          <p:cNvSpPr/>
          <p:nvPr/>
        </p:nvSpPr>
        <p:spPr>
          <a:xfrm>
            <a:off x="762000" y="2667000"/>
            <a:ext cx="8001000" cy="33528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সতীদাহ প্রথা উচ্ছেদ আন্দোলন।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হিন্দু বিধবা বিবাহ আন্দোলন।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নারী  শিক্ষা  আন্দোলন।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990600"/>
            <a:ext cx="5791200" cy="1143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সমাজসংস্কার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সতীদাহ প্রথা"/>
          <p:cNvPicPr>
            <a:picLocks noChangeAspect="1" noChangeArrowheads="1"/>
          </p:cNvPicPr>
          <p:nvPr/>
        </p:nvPicPr>
        <p:blipFill>
          <a:blip r:embed="rId2"/>
          <a:srcRect l="11594" t="23936" r="13043" b="13830"/>
          <a:stretch>
            <a:fillRect/>
          </a:stretch>
        </p:blipFill>
        <p:spPr bwMode="auto">
          <a:xfrm>
            <a:off x="304800" y="304800"/>
            <a:ext cx="4114800" cy="2895600"/>
          </a:xfrm>
          <a:prstGeom prst="rect">
            <a:avLst/>
          </a:prstGeom>
          <a:noFill/>
        </p:spPr>
      </p:pic>
      <p:pic>
        <p:nvPicPr>
          <p:cNvPr id="9220" name="Picture 4" descr="বিধবা - новый тренд смотреть онлайн на сайте Trendovi.ru"/>
          <p:cNvPicPr>
            <a:picLocks noChangeAspect="1" noChangeArrowheads="1"/>
          </p:cNvPicPr>
          <p:nvPr/>
        </p:nvPicPr>
        <p:blipFill>
          <a:blip r:embed="rId3"/>
          <a:srcRect t="13333" b="51111"/>
          <a:stretch>
            <a:fillRect/>
          </a:stretch>
        </p:blipFill>
        <p:spPr bwMode="auto">
          <a:xfrm>
            <a:off x="4724400" y="304800"/>
            <a:ext cx="4191000" cy="2895600"/>
          </a:xfrm>
          <a:prstGeom prst="rect">
            <a:avLst/>
          </a:prstGeom>
          <a:noFill/>
        </p:spPr>
      </p:pic>
      <p:pic>
        <p:nvPicPr>
          <p:cNvPr id="9222" name="Picture 6" descr="কয়রায় জাতীয় বাল্য বিবাহ নিরোধ ..."/>
          <p:cNvPicPr>
            <a:picLocks noChangeAspect="1" noChangeArrowheads="1"/>
          </p:cNvPicPr>
          <p:nvPr/>
        </p:nvPicPr>
        <p:blipFill>
          <a:blip r:embed="rId4"/>
          <a:srcRect l="3200" t="17266" r="40800" b="22302"/>
          <a:stretch>
            <a:fillRect/>
          </a:stretch>
        </p:blipFill>
        <p:spPr bwMode="auto">
          <a:xfrm>
            <a:off x="304800" y="3581400"/>
            <a:ext cx="4038600" cy="2895600"/>
          </a:xfrm>
          <a:prstGeom prst="rect">
            <a:avLst/>
          </a:prstGeom>
          <a:noFill/>
        </p:spPr>
      </p:pic>
      <p:pic>
        <p:nvPicPr>
          <p:cNvPr id="9224" name="Picture 8" descr="বেগম রোকেয়া- নারী সমাজের ..."/>
          <p:cNvPicPr>
            <a:picLocks noChangeAspect="1" noChangeArrowheads="1"/>
          </p:cNvPicPr>
          <p:nvPr/>
        </p:nvPicPr>
        <p:blipFill>
          <a:blip r:embed="rId5"/>
          <a:srcRect l="25871" t="16217" r="24876" b="12162"/>
          <a:stretch>
            <a:fillRect/>
          </a:stretch>
        </p:blipFill>
        <p:spPr bwMode="auto">
          <a:xfrm>
            <a:off x="4724400" y="3581400"/>
            <a:ext cx="4191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শিক্ষা এবং সাক্ষরতার হার বাড়ছে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"/>
            <a:ext cx="3733799" cy="2895600"/>
          </a:xfrm>
          <a:prstGeom prst="rect">
            <a:avLst/>
          </a:prstGeom>
          <a:noFill/>
        </p:spPr>
      </p:pic>
      <p:pic>
        <p:nvPicPr>
          <p:cNvPr id="9220" name="Picture 4" descr="পঁচিশোর্ধ্ব জনগোষ্ঠীর ৩৭% নিরক্ষর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4419600" cy="2971800"/>
          </a:xfrm>
          <a:prstGeom prst="rect">
            <a:avLst/>
          </a:prstGeom>
          <a:noFill/>
        </p:spPr>
      </p:pic>
      <p:pic>
        <p:nvPicPr>
          <p:cNvPr id="9222" name="Picture 6" descr="বাংলাদেশ মানবাধিকার সামাজিক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05200"/>
            <a:ext cx="4343400" cy="3048000"/>
          </a:xfrm>
          <a:prstGeom prst="rect">
            <a:avLst/>
          </a:prstGeom>
          <a:noFill/>
        </p:spPr>
      </p:pic>
      <p:pic>
        <p:nvPicPr>
          <p:cNvPr id="9224" name="Picture 8" descr="আর্থ-সামাজিক সম্পর্ক বৃদ্ধিতে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581400"/>
            <a:ext cx="3810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150</Words>
  <Application>Microsoft Office PowerPoint</Application>
  <PresentationFormat>On-screen Show (4:3)</PresentationFormat>
  <Paragraphs>42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246</cp:revision>
  <dcterms:created xsi:type="dcterms:W3CDTF">2006-08-16T00:00:00Z</dcterms:created>
  <dcterms:modified xsi:type="dcterms:W3CDTF">2020-05-29T17:35:47Z</dcterms:modified>
</cp:coreProperties>
</file>