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87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9"/>
            <a:ext cx="9144000" cy="686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0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2" y="224052"/>
            <a:ext cx="8923678" cy="66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06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4" y="76200"/>
            <a:ext cx="8577328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90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" y="76201"/>
            <a:ext cx="9073944" cy="675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83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5957"/>
            <a:ext cx="8686800" cy="651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08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921"/>
            <a:ext cx="8686800" cy="650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3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‡mwjg Avj `xb (1949-2008)</dc:title>
  <dc:creator>আতিক</dc:creator>
  <cp:lastModifiedBy>Atiqur Rahman</cp:lastModifiedBy>
  <cp:revision>9</cp:revision>
  <dcterms:created xsi:type="dcterms:W3CDTF">2006-08-16T00:00:00Z</dcterms:created>
  <dcterms:modified xsi:type="dcterms:W3CDTF">2020-05-29T12:57:52Z</dcterms:modified>
</cp:coreProperties>
</file>