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1" r:id="rId2"/>
    <p:sldMasterId id="2147483760" r:id="rId3"/>
    <p:sldMasterId id="2147483772" r:id="rId4"/>
    <p:sldMasterId id="2147483784" r:id="rId5"/>
  </p:sldMasterIdLst>
  <p:sldIdLst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0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05" autoAdjust="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1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05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5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62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27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81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30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0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77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657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692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608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751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42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A6B9-2288-4D82-946B-43C0BBFF1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6EA71-7808-48A9-99D5-859EAEA3E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3AF81-809F-4CAC-BE22-054C1A20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0948-62DA-49EC-B213-2CF60BE1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E61B-60DE-4A84-A40D-4D56AE9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96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BC48-2E79-4DA9-B2D1-349D757B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4A5EF-8FDD-4282-8D88-F3639EAD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A05C2-22AE-4D4E-878E-A53F0FF1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405C3-8B68-4242-A01B-65FAA820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3F28F-B14C-465F-9629-6A67525D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27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C510-5109-487E-ADAE-F9746AC7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F6387-6B2A-4391-AAC1-38B10854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7E7A8-6D07-4B2A-89AC-FD309DE8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73DBD-44E9-4E35-AEC7-895E3886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659F-157A-4F21-8BF4-020A1779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6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17A5-8751-412C-BD3D-825FD719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A7D45-EAF7-478C-B054-AB41BDDCE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61057-2506-46C5-A563-FA69916F8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04CC3-D9E1-407E-A2F2-6558C2F9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E4889-2B14-4769-9494-DAFBE5FF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FAB18-3E27-4BD7-BA0D-41A909CF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26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06D3-3C2A-45C7-B5AC-B4C0BFB8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773D6-6248-402C-829E-DE7006F6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6E4B0-AF7C-44E8-8482-A03580B4D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82E22-2710-4E95-ADDA-6441C1107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8143A-A609-4395-9CF5-599E2B694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826E9-B119-4E6C-90F5-F9DEDC39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B8819-20F0-4FC0-8B20-D0FC70F3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FB42CD-22AD-4A6B-B0B0-BD722051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35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D544-67E4-497F-845E-CF309CD1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AE92B-7545-45B1-B2F5-DF7216CA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59A61-8ED8-4394-978E-25AE6EFB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E967A-D6AD-4DC1-A62C-AC5D2E4B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07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B7744-9186-4F52-AD41-B1370C23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ED0D3-1420-4125-B3A5-8F2AC8A7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FDFEE-5F00-401B-9F8C-B7DD5CE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3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CDCE-5BA8-437B-851E-ABA13A81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DE519-53A1-4636-AD4F-9D8BEAA58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1DF07-C556-43A1-8F5C-7EADEF911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F8E79-A28C-420B-A7BF-842CA25D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5ACF4-4B30-44C9-9ED1-D51F8B4E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D972C-C8E8-44B6-82BB-809C30D9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92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5882C-6D9E-4C67-9457-EC70D226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789B6-D999-4786-B6E8-38A6BF529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371A8-AC7A-4DE3-B86A-8312CF87B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63E53-22DD-4AB3-BA39-1418E70C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CC28E-0B8D-4AF5-B4FA-933B2515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BE2DF-40DE-4C5F-83AE-26C26455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4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9F74-385B-42B2-90C2-4E5E11DC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9B046-E016-40A8-BC68-03FC1E014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1453A-32C7-4638-A34E-6E4F773F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32EF-C408-4802-AFB0-04368827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FB49E-2A41-408A-9DA6-AEB32983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53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76548-0789-4D68-9F44-37975E075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4025E-E3EE-455B-A690-8419B756D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AD40B-406E-44BF-86C2-63273C2D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610A9-6B1F-42A7-A695-BBBF2A5A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CB171-E7A3-466F-9B2F-33F3AAEC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2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00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20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65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19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7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0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6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0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68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6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8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5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7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2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26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63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46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31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6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6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3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4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9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45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BB912-C727-4BF5-8848-110291A8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B2E78-9B02-4BF1-9A05-9F30CBA68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D06C6-FDF1-4F9A-9114-8A6D055EC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03AF-7D87-423B-9F0C-3EAEF4815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F2BF-4C3E-403A-964B-D75119331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8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B691-9CE7-476B-9C9C-5D5C9B88C5E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E7F3D-F8FD-43E4-B948-0CD60DD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2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ahlia-flower-pink-yellow-183754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inghumanity.com/2017/05/all-you-need-to-know-about-the-crisis-in-yeme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inghumanity.com/2017/05/all-you-need-to-know-about-the-crisis-in-yeme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48637E-AFCF-4BB5-A693-162FB529CA67}"/>
              </a:ext>
            </a:extLst>
          </p:cNvPr>
          <p:cNvGrpSpPr/>
          <p:nvPr/>
        </p:nvGrpSpPr>
        <p:grpSpPr>
          <a:xfrm>
            <a:off x="0" y="0"/>
            <a:ext cx="12641705" cy="7794885"/>
            <a:chOff x="0" y="0"/>
            <a:chExt cx="12641705" cy="77948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D0A905-5574-4477-A21F-2485BAB16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641705" cy="779488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35FCCA-5EF6-4912-8BD7-FF164F117221}"/>
                </a:ext>
              </a:extLst>
            </p:cNvPr>
            <p:cNvSpPr txBox="1"/>
            <p:nvPr/>
          </p:nvSpPr>
          <p:spPr>
            <a:xfrm>
              <a:off x="654788" y="5732111"/>
              <a:ext cx="4214626" cy="14465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8800" b="1" dirty="0">
                  <a:solidFill>
                    <a:srgbClr val="C00000"/>
                  </a:solidFill>
                </a:rPr>
                <a:t>স্বাগতম</a:t>
              </a:r>
              <a:r>
                <a:rPr lang="bn-IN" sz="8000" b="1" dirty="0">
                  <a:solidFill>
                    <a:srgbClr val="C00000"/>
                  </a:solidFill>
                </a:rPr>
                <a:t> </a:t>
              </a:r>
              <a:endParaRPr lang="en-US" sz="8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7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C585E9-64F6-4DB4-96D1-C8C3A26EA7A7}"/>
              </a:ext>
            </a:extLst>
          </p:cNvPr>
          <p:cNvSpPr txBox="1"/>
          <p:nvPr/>
        </p:nvSpPr>
        <p:spPr>
          <a:xfrm>
            <a:off x="4734719" y="255050"/>
            <a:ext cx="469409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</a:rPr>
              <a:t>একক কাজ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6CEDB-4D56-480B-83DB-7F32EA87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1269" y="2490971"/>
            <a:ext cx="4280940" cy="3431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EAC629-A585-42FB-BE3F-3EBF4A39DA62}"/>
              </a:ext>
            </a:extLst>
          </p:cNvPr>
          <p:cNvSpPr txBox="1"/>
          <p:nvPr/>
        </p:nvSpPr>
        <p:spPr>
          <a:xfrm>
            <a:off x="543796" y="7745470"/>
            <a:ext cx="113284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thinkinghumanity.com/2017/05/all-you-need-to-know-about-the-crisis-in-yeme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7B44B-223E-4539-9622-215F9866FBF3}"/>
              </a:ext>
            </a:extLst>
          </p:cNvPr>
          <p:cNvSpPr txBox="1"/>
          <p:nvPr/>
        </p:nvSpPr>
        <p:spPr>
          <a:xfrm>
            <a:off x="1513908" y="2321384"/>
            <a:ext cx="4694094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</a:rPr>
              <a:t>ছবিটির তাৎপর্য ৫টি বাক্যে লিখ। 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C3D04-88CA-4F48-A003-8BA825089A6A}"/>
              </a:ext>
            </a:extLst>
          </p:cNvPr>
          <p:cNvSpPr txBox="1"/>
          <p:nvPr/>
        </p:nvSpPr>
        <p:spPr>
          <a:xfrm>
            <a:off x="1911249" y="2857473"/>
            <a:ext cx="8369501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</a:rPr>
              <a:t>তোমাইর বইয়ের ২৬ নং </a:t>
            </a:r>
          </a:p>
          <a:p>
            <a:r>
              <a:rPr lang="bn-IN" sz="6000" b="1" dirty="0">
                <a:solidFill>
                  <a:srgbClr val="FF0000"/>
                </a:solidFill>
              </a:rPr>
              <a:t>পৃষ্ঠা খোল ।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20593-42B8-4F83-B7C0-1888766683C4}"/>
              </a:ext>
            </a:extLst>
          </p:cNvPr>
          <p:cNvSpPr txBox="1"/>
          <p:nvPr/>
        </p:nvSpPr>
        <p:spPr>
          <a:xfrm>
            <a:off x="4032356" y="788260"/>
            <a:ext cx="4586990" cy="1107996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</a:rPr>
              <a:t>বাড়ির কাজ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D25F8-389E-41A2-92AC-A6C906186304}"/>
              </a:ext>
            </a:extLst>
          </p:cNvPr>
          <p:cNvSpPr txBox="1"/>
          <p:nvPr/>
        </p:nvSpPr>
        <p:spPr>
          <a:xfrm>
            <a:off x="1971749" y="3429000"/>
            <a:ext cx="9660618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</a:rPr>
              <a:t>যাকাত বিষয়ক ১০ বাক্যের একটি অনুচ্ছেদ লিখে আনবে ।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F72C3-F954-4991-812F-559E8174B98C}"/>
              </a:ext>
            </a:extLst>
          </p:cNvPr>
          <p:cNvSpPr txBox="1"/>
          <p:nvPr/>
        </p:nvSpPr>
        <p:spPr>
          <a:xfrm>
            <a:off x="3327817" y="2308484"/>
            <a:ext cx="4302176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</a:rPr>
              <a:t>ধন্যবাদ</a:t>
            </a:r>
            <a:r>
              <a:rPr lang="bn-IN" sz="9600" dirty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769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7CC799-4735-4BF9-B36C-803DDC173C5B}"/>
              </a:ext>
            </a:extLst>
          </p:cNvPr>
          <p:cNvSpPr txBox="1"/>
          <p:nvPr/>
        </p:nvSpPr>
        <p:spPr>
          <a:xfrm>
            <a:off x="710087" y="476819"/>
            <a:ext cx="442748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</a:rPr>
              <a:t>শিক্ষক পরিচিতি 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D642-21C1-43F1-9C33-F14E57ABB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0589" y="1480568"/>
            <a:ext cx="4305927" cy="34349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1FBE74-ECEE-4A18-B84F-13E29280CBCE}"/>
              </a:ext>
            </a:extLst>
          </p:cNvPr>
          <p:cNvSpPr txBox="1"/>
          <p:nvPr/>
        </p:nvSpPr>
        <p:spPr>
          <a:xfrm>
            <a:off x="0" y="3198048"/>
            <a:ext cx="7120328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/>
              <a:t>মো</a:t>
            </a:r>
            <a:r>
              <a:rPr lang="en-US" sz="4800" dirty="0"/>
              <a:t>:</a:t>
            </a:r>
            <a:r>
              <a:rPr lang="bn-IN" sz="4800" dirty="0"/>
              <a:t> </a:t>
            </a:r>
            <a:r>
              <a:rPr lang="bn-IN" sz="4800" b="1" dirty="0">
                <a:solidFill>
                  <a:srgbClr val="C00000"/>
                </a:solidFill>
              </a:rPr>
              <a:t>কামরুল</a:t>
            </a:r>
            <a:r>
              <a:rPr lang="bn-IN" sz="4800" dirty="0"/>
              <a:t> ইসলাম </a:t>
            </a:r>
          </a:p>
          <a:p>
            <a:r>
              <a:rPr lang="bn-IN" sz="4800" dirty="0"/>
              <a:t>সহকারী শিক্ষক </a:t>
            </a:r>
            <a:r>
              <a:rPr lang="bn-IN" sz="4400" dirty="0"/>
              <a:t>[ইসলামিয়াত]</a:t>
            </a:r>
          </a:p>
          <a:p>
            <a:r>
              <a:rPr lang="bn-IN" sz="4400" dirty="0"/>
              <a:t>নোয়াখালী </a:t>
            </a:r>
            <a:r>
              <a:rPr lang="bn-IN" sz="4400" dirty="0">
                <a:solidFill>
                  <a:srgbClr val="C00000"/>
                </a:solidFill>
              </a:rPr>
              <a:t>জিলা </a:t>
            </a:r>
            <a:r>
              <a:rPr lang="bn-IN" sz="4400" dirty="0"/>
              <a:t>স্কুল </a:t>
            </a:r>
          </a:p>
          <a:p>
            <a:r>
              <a:rPr lang="bn-IN" sz="4400" dirty="0"/>
              <a:t>মোবাইল-০১৮১২৪৩২১১৬ </a:t>
            </a:r>
          </a:p>
          <a:p>
            <a:r>
              <a:rPr lang="en-US" sz="4400" dirty="0"/>
              <a:t>Islammdkamrul95@gmail,com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80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0146F6-EEE3-4B58-BC13-66C4A6D09523}"/>
              </a:ext>
            </a:extLst>
          </p:cNvPr>
          <p:cNvSpPr txBox="1"/>
          <p:nvPr/>
        </p:nvSpPr>
        <p:spPr>
          <a:xfrm>
            <a:off x="2741787" y="399731"/>
            <a:ext cx="5883965" cy="83099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চলো একটি ছবি দেখি </a:t>
            </a:r>
            <a:endParaRPr lang="en-US" sz="4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CBAE4-9B91-4C8E-836E-52A7F1710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187" y="1813810"/>
            <a:ext cx="11999625" cy="6292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55ECF-1B69-41CB-87BB-1086EEC5C11F}"/>
              </a:ext>
            </a:extLst>
          </p:cNvPr>
          <p:cNvSpPr txBox="1"/>
          <p:nvPr/>
        </p:nvSpPr>
        <p:spPr>
          <a:xfrm>
            <a:off x="543796" y="7745470"/>
            <a:ext cx="113284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thinkinghumanity.com/2017/05/all-you-need-to-know-about-the-crisis-in-yeme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92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87789-145A-456D-9033-7DAA196B760C}"/>
              </a:ext>
            </a:extLst>
          </p:cNvPr>
          <p:cNvSpPr txBox="1"/>
          <p:nvPr/>
        </p:nvSpPr>
        <p:spPr>
          <a:xfrm>
            <a:off x="4437088" y="389744"/>
            <a:ext cx="412229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4">
                    <a:lumMod val="75000"/>
                  </a:schemeClr>
                </a:solidFill>
              </a:rPr>
              <a:t>পাঠ ঘোষনা </a:t>
            </a:r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A4389-DDED-406E-943C-BE8DE0D195BC}"/>
              </a:ext>
            </a:extLst>
          </p:cNvPr>
          <p:cNvSpPr txBox="1"/>
          <p:nvPr/>
        </p:nvSpPr>
        <p:spPr>
          <a:xfrm>
            <a:off x="2008682" y="2891187"/>
            <a:ext cx="918897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4">
                    <a:lumMod val="75000"/>
                  </a:schemeClr>
                </a:solidFill>
              </a:rPr>
              <a:t>যাকাত</a:t>
            </a:r>
          </a:p>
          <a:p>
            <a:r>
              <a:rPr lang="bn-IN" sz="6000" dirty="0">
                <a:solidFill>
                  <a:schemeClr val="accent4">
                    <a:lumMod val="75000"/>
                  </a:schemeClr>
                </a:solidFill>
              </a:rPr>
              <a:t>অধ্যায়-২ (পৃষ্ঠা-২৬,পাঠ-১)</a:t>
            </a:r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9CF41-E6E0-4373-85EF-5D652FC32269}"/>
              </a:ext>
            </a:extLst>
          </p:cNvPr>
          <p:cNvSpPr txBox="1"/>
          <p:nvPr/>
        </p:nvSpPr>
        <p:spPr>
          <a:xfrm>
            <a:off x="4437088" y="404734"/>
            <a:ext cx="4167266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4">
                    <a:lumMod val="75000"/>
                  </a:schemeClr>
                </a:solidFill>
              </a:rPr>
              <a:t>শিখন ফল 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42789-B27D-4C53-AFB0-111BD84F7A23}"/>
              </a:ext>
            </a:extLst>
          </p:cNvPr>
          <p:cNvSpPr txBox="1"/>
          <p:nvPr/>
        </p:nvSpPr>
        <p:spPr>
          <a:xfrm>
            <a:off x="759500" y="2469550"/>
            <a:ext cx="11002782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</a:rPr>
              <a:t>পাঠ শেষে শিক্ষার্থীরা – </a:t>
            </a:r>
          </a:p>
          <a:p>
            <a:r>
              <a:rPr lang="bn-IN" sz="4400" b="1" dirty="0">
                <a:solidFill>
                  <a:srgbClr val="C00000"/>
                </a:solidFill>
              </a:rPr>
              <a:t>০১- যাকাত সম্পর্কে ধারণা লাভ করবে । </a:t>
            </a:r>
          </a:p>
          <a:p>
            <a:r>
              <a:rPr lang="bn-IN" sz="4400" b="1" dirty="0">
                <a:solidFill>
                  <a:srgbClr val="C00000"/>
                </a:solidFill>
              </a:rPr>
              <a:t>০২- যাকাতের তাৎপর্য জানতে পারবে  ও বলতে পারবে ।</a:t>
            </a:r>
          </a:p>
          <a:p>
            <a:r>
              <a:rPr lang="bn-IN" sz="4400" b="1" dirty="0">
                <a:solidFill>
                  <a:srgbClr val="C00000"/>
                </a:solidFill>
              </a:rPr>
              <a:t>০৩- যাকাত বিষয়ক সৃজনশীল প্রশ্নের উত্তর লিখতে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27315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1D69C-81B5-422B-81B1-1375E50723E9}"/>
              </a:ext>
            </a:extLst>
          </p:cNvPr>
          <p:cNvSpPr txBox="1"/>
          <p:nvPr/>
        </p:nvSpPr>
        <p:spPr>
          <a:xfrm>
            <a:off x="879424" y="2570823"/>
            <a:ext cx="1046313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4">
                    <a:lumMod val="75000"/>
                  </a:schemeClr>
                </a:solidFill>
              </a:rPr>
              <a:t>যাকাত আরবী শব্দ 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76CF5-4800-4880-A168-E1549381CC91}"/>
              </a:ext>
            </a:extLst>
          </p:cNvPr>
          <p:cNvSpPr txBox="1"/>
          <p:nvPr/>
        </p:nvSpPr>
        <p:spPr>
          <a:xfrm>
            <a:off x="879424" y="1931827"/>
            <a:ext cx="10463135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4">
                    <a:lumMod val="75000"/>
                  </a:schemeClr>
                </a:solidFill>
              </a:rPr>
              <a:t>এর আভিধানিক অর্থ- বৃদ্ধি,পবিত্রতা ও পরিচ্ছন্নতা ইত্যাদি  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120BAE-D85E-4BBD-AF09-ACFA20AE7E5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7" y="344774"/>
            <a:ext cx="12326910" cy="76000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FE9952-FB57-4ED6-A8AA-F99AD2207115}"/>
              </a:ext>
            </a:extLst>
          </p:cNvPr>
          <p:cNvSpPr txBox="1"/>
          <p:nvPr/>
        </p:nvSpPr>
        <p:spPr>
          <a:xfrm>
            <a:off x="4437088" y="404734"/>
            <a:ext cx="4167266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4">
                    <a:lumMod val="75000"/>
                  </a:schemeClr>
                </a:solidFill>
              </a:rPr>
              <a:t>যাকাত কী? 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43966-0544-41DB-89F5-2B100B3195E4}"/>
              </a:ext>
            </a:extLst>
          </p:cNvPr>
          <p:cNvSpPr txBox="1"/>
          <p:nvPr/>
        </p:nvSpPr>
        <p:spPr>
          <a:xfrm>
            <a:off x="226798" y="2698229"/>
            <a:ext cx="11738404" cy="3416320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accent4">
                    <a:lumMod val="75000"/>
                  </a:schemeClr>
                </a:solidFill>
              </a:rPr>
              <a:t>ইসলামি পরিভাষায় ধনী ব্যক্তিদের নিসাব (নির্ধারিত) পরিমাণ সম্পদ থাকলে নির্দিষ্ট অংশ গরিব ও অভাবী লোকদের মধ্যে বিতরণ করে দেওয়াকে যাকাত বলে  </a:t>
            </a:r>
            <a:endParaRPr lang="en-US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BC4A40-3B3D-4A2F-9260-3A1126C6CF64}"/>
              </a:ext>
            </a:extLst>
          </p:cNvPr>
          <p:cNvSpPr txBox="1"/>
          <p:nvPr/>
        </p:nvSpPr>
        <p:spPr>
          <a:xfrm>
            <a:off x="2714304" y="444491"/>
            <a:ext cx="5608061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4">
                    <a:lumMod val="75000"/>
                  </a:schemeClr>
                </a:solidFill>
              </a:rPr>
              <a:t>যাকাতের গুরুত্ত 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C9151-7BDC-479E-B35B-81945A00F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2009576"/>
            <a:ext cx="11953461" cy="48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8737D0A-D58A-4DA2-B530-141261CAD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69026"/>
              </p:ext>
            </p:extLst>
          </p:nvPr>
        </p:nvGraphicFramePr>
        <p:xfrm>
          <a:off x="179882" y="1477868"/>
          <a:ext cx="11832235" cy="538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08">
                  <a:extLst>
                    <a:ext uri="{9D8B030D-6E8A-4147-A177-3AD203B41FA5}">
                      <a16:colId xmlns:a16="http://schemas.microsoft.com/office/drawing/2014/main" val="448114997"/>
                    </a:ext>
                  </a:extLst>
                </a:gridCol>
                <a:gridCol w="1635860">
                  <a:extLst>
                    <a:ext uri="{9D8B030D-6E8A-4147-A177-3AD203B41FA5}">
                      <a16:colId xmlns:a16="http://schemas.microsoft.com/office/drawing/2014/main" val="285726055"/>
                    </a:ext>
                  </a:extLst>
                </a:gridCol>
                <a:gridCol w="2048661">
                  <a:extLst>
                    <a:ext uri="{9D8B030D-6E8A-4147-A177-3AD203B41FA5}">
                      <a16:colId xmlns:a16="http://schemas.microsoft.com/office/drawing/2014/main" val="284300914"/>
                    </a:ext>
                  </a:extLst>
                </a:gridCol>
                <a:gridCol w="5318379">
                  <a:extLst>
                    <a:ext uri="{9D8B030D-6E8A-4147-A177-3AD203B41FA5}">
                      <a16:colId xmlns:a16="http://schemas.microsoft.com/office/drawing/2014/main" val="2022024032"/>
                    </a:ext>
                  </a:extLst>
                </a:gridCol>
                <a:gridCol w="1509527">
                  <a:extLst>
                    <a:ext uri="{9D8B030D-6E8A-4147-A177-3AD203B41FA5}">
                      <a16:colId xmlns:a16="http://schemas.microsoft.com/office/drawing/2014/main" val="157658055"/>
                    </a:ext>
                  </a:extLst>
                </a:gridCol>
              </a:tblGrid>
              <a:tr h="1275556"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ক্রম 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দলের নাম 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 রোল 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প্রশ্ন 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সময় 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25628"/>
                  </a:ext>
                </a:extLst>
              </a:tr>
              <a:tr h="846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০১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টগর 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১-৫ 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যাকাতের গুরুত্ত তিনটি বাক্যে লিখ ।</a:t>
                      </a:r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kumimoji="0" lang="bn-IN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Vrinda" panose="020B0502040204020203" pitchFamily="34" charset="0"/>
                      </a:endParaRPr>
                    </a:p>
                    <a:p>
                      <a:endParaRPr kumimoji="0" lang="bn-IN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Vrinda" panose="020B0502040204020203" pitchFamily="34" charset="0"/>
                      </a:endParaRPr>
                    </a:p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০৫ মিনিট 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930"/>
                  </a:ext>
                </a:extLst>
              </a:tr>
              <a:tr h="846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০২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বেলি 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৬-১০ 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যাকাতের আভিধানিক অর্থ কী ? </a:t>
                      </a:r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26674"/>
                  </a:ext>
                </a:extLst>
              </a:tr>
              <a:tr h="846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০৩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জুই 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১১-১৫ 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যাকাত কাকে বলে ? </a:t>
                      </a:r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8179"/>
                  </a:ext>
                </a:extLst>
              </a:tr>
              <a:tr h="846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০৪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শাপলা 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১৬-২০ 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n-IN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Vrinda" panose="020B0502040204020203" pitchFamily="34" charset="0"/>
                        </a:rPr>
                        <a:t>যাকাতের উপকারিতা লিখ </a:t>
                      </a:r>
                      <a:endParaRPr 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9050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ECF0E7-D3D0-4534-B1B5-4DCF348958E9}"/>
              </a:ext>
            </a:extLst>
          </p:cNvPr>
          <p:cNvSpPr txBox="1"/>
          <p:nvPr/>
        </p:nvSpPr>
        <p:spPr>
          <a:xfrm>
            <a:off x="4520077" y="144253"/>
            <a:ext cx="386637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</a:rPr>
              <a:t>দলীয় কাজ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421</TotalTime>
  <Words>193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Trebuchet MS</vt:lpstr>
      <vt:lpstr>Wingdings 3</vt:lpstr>
      <vt:lpstr>Facet</vt:lpstr>
      <vt:lpstr>Gallery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sujon</dc:creator>
  <cp:lastModifiedBy>sujon</cp:lastModifiedBy>
  <cp:revision>43</cp:revision>
  <dcterms:created xsi:type="dcterms:W3CDTF">2020-05-15T16:26:36Z</dcterms:created>
  <dcterms:modified xsi:type="dcterms:W3CDTF">2020-05-29T03:44:51Z</dcterms:modified>
</cp:coreProperties>
</file>