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24.jpg"/><Relationship Id="rId18" Type="http://schemas.openxmlformats.org/officeDocument/2006/relationships/image" Target="../media/image28.jpg"/><Relationship Id="rId3" Type="http://schemas.openxmlformats.org/officeDocument/2006/relationships/image" Target="../media/image25.jpeg"/><Relationship Id="rId7" Type="http://schemas.openxmlformats.org/officeDocument/2006/relationships/image" Target="../media/image22.jpeg"/><Relationship Id="rId12" Type="http://schemas.openxmlformats.org/officeDocument/2006/relationships/image" Target="../media/image11.jpg"/><Relationship Id="rId17" Type="http://schemas.openxmlformats.org/officeDocument/2006/relationships/image" Target="../media/image27.jpg"/><Relationship Id="rId2" Type="http://schemas.openxmlformats.org/officeDocument/2006/relationships/image" Target="../media/image3.png"/><Relationship Id="rId16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3.jpg"/><Relationship Id="rId5" Type="http://schemas.openxmlformats.org/officeDocument/2006/relationships/image" Target="../media/image20.jpeg"/><Relationship Id="rId15" Type="http://schemas.openxmlformats.org/officeDocument/2006/relationships/image" Target="../media/image14.jpeg"/><Relationship Id="rId10" Type="http://schemas.openxmlformats.org/officeDocument/2006/relationships/image" Target="../media/image15.jpeg"/><Relationship Id="rId19" Type="http://schemas.openxmlformats.org/officeDocument/2006/relationships/image" Target="../media/image29.jpg"/><Relationship Id="rId4" Type="http://schemas.openxmlformats.org/officeDocument/2006/relationships/image" Target="../media/image18.jpeg"/><Relationship Id="rId9" Type="http://schemas.openxmlformats.org/officeDocument/2006/relationships/image" Target="../media/image17.jpeg"/><Relationship Id="rId1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g"/><Relationship Id="rId7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25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11.jpg"/><Relationship Id="rId5" Type="http://schemas.openxmlformats.org/officeDocument/2006/relationships/image" Target="../media/image20.jpeg"/><Relationship Id="rId15" Type="http://schemas.openxmlformats.org/officeDocument/2006/relationships/image" Target="../media/image16.jpg"/><Relationship Id="rId10" Type="http://schemas.openxmlformats.org/officeDocument/2006/relationships/image" Target="../media/image23.jpg"/><Relationship Id="rId4" Type="http://schemas.openxmlformats.org/officeDocument/2006/relationships/image" Target="../media/image19.jpeg"/><Relationship Id="rId9" Type="http://schemas.openxmlformats.org/officeDocument/2006/relationships/image" Target="../media/image15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348854" y="1651554"/>
            <a:ext cx="5237692" cy="330721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218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13</cp:revision>
  <dcterms:created xsi:type="dcterms:W3CDTF">2019-06-04T06:41:02Z</dcterms:created>
  <dcterms:modified xsi:type="dcterms:W3CDTF">2020-05-28T14:12:28Z</dcterms:modified>
</cp:coreProperties>
</file>