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7" r:id="rId13"/>
    <p:sldId id="268" r:id="rId14"/>
    <p:sldId id="266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6CB"/>
    <a:srgbClr val="3582D4"/>
    <a:srgbClr val="F05132"/>
    <a:srgbClr val="FFFFFF"/>
    <a:srgbClr val="F40802"/>
    <a:srgbClr val="9CCFCA"/>
    <a:srgbClr val="60918F"/>
    <a:srgbClr val="F1F6F3"/>
    <a:srgbClr val="91C2BE"/>
    <a:srgbClr val="DC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817D1-E198-4BE2-AF9E-99C079B1764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9511A-2CF8-4402-B02C-7C0FC02A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0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6CAB7-D8C5-4D46-8519-A772749D94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0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A11F-D005-4DC9-A037-A571116A411B}" type="datetime1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35C4-1FE9-4548-B6E8-E7447ECBEEF0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3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61C1-A3EE-4A8B-B322-5D302825D716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1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07BC-0459-49EF-9F9A-BBB87C2C4F65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3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204E-2ECD-4614-8B20-2A3B3491BA68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537D-75C2-4A0F-BA27-88198F872E03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7FDC-A1F4-4C22-8097-96789FE0E1CB}" type="datetime1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D25-703B-44A4-BD73-9CB0A7B01274}" type="datetime1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6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CFE9-7DAC-4DAC-BCCD-41A59040EC08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4288-4010-42C8-9DB7-81C58F1AA5B6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076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FD2D02-FAD6-4BA8-9754-1D95F650AC8D}" type="datetime1">
              <a:rPr lang="en-US" smtClean="0"/>
              <a:t>5/29/2020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65F373E-3A94-430F-80EB-C6943566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5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" y="581891"/>
            <a:ext cx="10709564" cy="56665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9229" y="487366"/>
            <a:ext cx="48445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>
                  <a:solidFill>
                    <a:srgbClr val="3582D4"/>
                  </a:solidFill>
                </a:ln>
                <a:solidFill>
                  <a:srgbClr val="DCD6D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n w="0">
                  <a:solidFill>
                    <a:srgbClr val="3582D4"/>
                  </a:solidFill>
                </a:ln>
                <a:solidFill>
                  <a:srgbClr val="DCD6D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>
                  <a:solidFill>
                    <a:srgbClr val="3582D4"/>
                  </a:solidFill>
                </a:ln>
                <a:solidFill>
                  <a:srgbClr val="DCD6D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n w="0">
                <a:solidFill>
                  <a:srgbClr val="3582D4"/>
                </a:solidFill>
              </a:ln>
              <a:solidFill>
                <a:srgbClr val="DCD6D9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EF89-CC8A-4B06-AE54-9FF5501FBD82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1653" y="6111876"/>
            <a:ext cx="3048000" cy="365125"/>
          </a:xfrm>
        </p:spPr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1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10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2382978" y="429489"/>
            <a:ext cx="7592296" cy="803564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619999" y="2369131"/>
            <a:ext cx="3214254" cy="2175164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36186" y="1731822"/>
            <a:ext cx="52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45102" y="4364184"/>
            <a:ext cx="60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9676" y="4364183"/>
            <a:ext cx="54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6148" y="2770912"/>
            <a:ext cx="51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35499" y="2701646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02438" y="5167757"/>
            <a:ext cx="47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19999" y="5098475"/>
            <a:ext cx="3241973" cy="1385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56764" y="2216727"/>
            <a:ext cx="1579422" cy="203661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462655" y="2216727"/>
            <a:ext cx="1565563" cy="216130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0"/>
            <a:endCxn id="6" idx="3"/>
          </p:cNvCxnSpPr>
          <p:nvPr/>
        </p:nvCxnSpPr>
        <p:spPr>
          <a:xfrm>
            <a:off x="9227126" y="2369131"/>
            <a:ext cx="0" cy="21751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282553" y="3408221"/>
            <a:ext cx="48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7747" y="4502734"/>
            <a:ext cx="59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8977747" y="4253343"/>
            <a:ext cx="0" cy="290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77747" y="4253343"/>
            <a:ext cx="2493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3"/>
          </p:cNvCxnSpPr>
          <p:nvPr/>
        </p:nvCxnSpPr>
        <p:spPr>
          <a:xfrm>
            <a:off x="7619999" y="4687349"/>
            <a:ext cx="1482439" cy="934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118769" y="4571992"/>
            <a:ext cx="52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462655" y="4696691"/>
            <a:ext cx="1371598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767451" y="4558142"/>
            <a:ext cx="117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-x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609600" y="1593272"/>
                <a:ext cx="6289964" cy="438005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সমকোণী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∆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𝐴𝐵𝐷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হতে</m:t>
                      </m:r>
                    </m:oMath>
                  </m:oMathPara>
                </a14:m>
                <a:endParaRPr lang="en-US" sz="36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…    (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সমকোণী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∆ 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𝐷𝐶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</m:oMath>
                </a14:m>
                <a:endParaRPr lang="en-US" sz="36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…(ii)</a:t>
                </a:r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93272"/>
                <a:ext cx="6289964" cy="4380054"/>
              </a:xfrm>
              <a:prstGeom prst="roundRect">
                <a:avLst/>
              </a:prstGeom>
              <a:blipFill>
                <a:blip r:embed="rId3"/>
                <a:stretch>
                  <a:fillRect b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695712" y="6091188"/>
            <a:ext cx="512610" cy="406603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488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27" grpId="0"/>
      <p:bldP spid="28" grpId="0"/>
      <p:bldP spid="35" grpId="0"/>
      <p:bldP spid="38" grpId="0"/>
      <p:bldP spid="39" grpId="0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870375" y="963899"/>
                <a:ext cx="8437418" cy="494607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 (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ও (ii)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−(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𝑎𝑥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𝑎𝑥</m:t>
                    </m:r>
                  </m:oMath>
                </a14:m>
                <a:endParaRPr lang="en-US" sz="40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−(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40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75" y="963899"/>
                <a:ext cx="8437418" cy="494607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0349358" y="6068293"/>
            <a:ext cx="457189" cy="417658"/>
          </a:xfrm>
          <a:prstGeom prst="actionButtonBackPrevious">
            <a:avLst/>
          </a:prstGeom>
          <a:solidFill>
            <a:srgbClr val="F05132"/>
          </a:solidFill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889673" y="6082152"/>
            <a:ext cx="443345" cy="417658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494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197395" y="1193514"/>
                <a:ext cx="9933709" cy="444528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    =(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𝑐𝑎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𝑐𝑎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395" y="1193514"/>
                <a:ext cx="9933709" cy="44452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0390923" y="6082158"/>
            <a:ext cx="457189" cy="417658"/>
          </a:xfrm>
          <a:prstGeom prst="actionButtonBackPrevious">
            <a:avLst/>
          </a:prstGeom>
          <a:solidFill>
            <a:srgbClr val="F05132"/>
          </a:solidFill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917383" y="6082151"/>
            <a:ext cx="443345" cy="417658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71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78871" y="1108364"/>
                <a:ext cx="10834255" cy="451658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16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)(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)(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1" y="1108364"/>
                <a:ext cx="10834255" cy="451658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958945" y="6068303"/>
            <a:ext cx="443345" cy="417658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0432485" y="6068303"/>
            <a:ext cx="457189" cy="417658"/>
          </a:xfrm>
          <a:prstGeom prst="actionButtonBackPrevious">
            <a:avLst/>
          </a:prstGeom>
          <a:solidFill>
            <a:srgbClr val="F05132"/>
          </a:solidFill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414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14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8271162" y="1550181"/>
            <a:ext cx="3380515" cy="3252519"/>
            <a:chOff x="6862570" y="1472934"/>
            <a:chExt cx="4511995" cy="4341154"/>
          </a:xfrm>
        </p:grpSpPr>
        <p:grpSp>
          <p:nvGrpSpPr>
            <p:cNvPr id="26" name="Group 25"/>
            <p:cNvGrpSpPr/>
            <p:nvPr/>
          </p:nvGrpSpPr>
          <p:grpSpPr>
            <a:xfrm>
              <a:off x="6862570" y="1472934"/>
              <a:ext cx="4511995" cy="4341154"/>
              <a:chOff x="6336100" y="1472934"/>
              <a:chExt cx="4511995" cy="434115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336100" y="1472934"/>
                <a:ext cx="4511995" cy="4341154"/>
                <a:chOff x="3454355" y="1472934"/>
                <a:chExt cx="4511995" cy="4341154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3454355" y="1472934"/>
                  <a:ext cx="4511995" cy="4341154"/>
                  <a:chOff x="7042682" y="1472934"/>
                  <a:chExt cx="4511995" cy="4341154"/>
                </a:xfrm>
              </p:grpSpPr>
              <p:cxnSp>
                <p:nvCxnSpPr>
                  <p:cNvPr id="34" name="Straight Arrow Connector 33"/>
                  <p:cNvCxnSpPr>
                    <a:stCxn id="10" idx="3"/>
                  </p:cNvCxnSpPr>
                  <p:nvPr/>
                </p:nvCxnSpPr>
                <p:spPr>
                  <a:xfrm>
                    <a:off x="7583005" y="4687349"/>
                    <a:ext cx="1482438" cy="9342"/>
                  </a:xfrm>
                  <a:prstGeom prst="straightConnector1">
                    <a:avLst/>
                  </a:prstGeom>
                  <a:ln w="38100">
                    <a:solidFill>
                      <a:srgbClr val="7030A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7042682" y="1472934"/>
                    <a:ext cx="4511995" cy="4341154"/>
                    <a:chOff x="7042692" y="1472934"/>
                    <a:chExt cx="4511995" cy="4341154"/>
                  </a:xfrm>
                </p:grpSpPr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8880709" y="1472934"/>
                      <a:ext cx="526468" cy="646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10945102" y="4364184"/>
                      <a:ext cx="609585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7042692" y="4364183"/>
                      <a:ext cx="540323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  <a:endPara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7606148" y="2770912"/>
                      <a:ext cx="512621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10335499" y="2701646"/>
                      <a:ext cx="498763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  <a:endPara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9102438" y="5167757"/>
                      <a:ext cx="47105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  <a:endPara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>
                      <a:off x="7619999" y="5098475"/>
                      <a:ext cx="3241973" cy="13854"/>
                    </a:xfrm>
                    <a:prstGeom prst="straightConnector1">
                      <a:avLst/>
                    </a:prstGeom>
                    <a:ln w="57150"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 flipH="1">
                      <a:off x="7356764" y="2216727"/>
                      <a:ext cx="1579422" cy="2036616"/>
                    </a:xfrm>
                    <a:prstGeom prst="straightConnector1">
                      <a:avLst/>
                    </a:prstGeom>
                    <a:ln w="57150"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8"/>
                    <p:cNvCxnSpPr/>
                    <p:nvPr/>
                  </p:nvCxnSpPr>
                  <p:spPr>
                    <a:xfrm>
                      <a:off x="9462655" y="2216727"/>
                      <a:ext cx="1565563" cy="2161309"/>
                    </a:xfrm>
                    <a:prstGeom prst="straightConnector1">
                      <a:avLst/>
                    </a:prstGeom>
                    <a:ln w="57150"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8977747" y="4502734"/>
                      <a:ext cx="59574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  <a:endPara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8118769" y="4571992"/>
                      <a:ext cx="52646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8977747" y="3408221"/>
                      <a:ext cx="1856506" cy="1288470"/>
                      <a:chOff x="8977747" y="3408221"/>
                      <a:chExt cx="1856506" cy="1288470"/>
                    </a:xfrm>
                  </p:grpSpPr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9282553" y="3408221"/>
                        <a:ext cx="484898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60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h</a:t>
                        </a:r>
                        <a:endParaRPr lang="en-US" sz="36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cxnSp>
                    <p:nvCxnSpPr>
                      <p:cNvPr id="30" name="Straight Connector 29"/>
                      <p:cNvCxnSpPr/>
                      <p:nvPr/>
                    </p:nvCxnSpPr>
                    <p:spPr>
                      <a:xfrm flipV="1">
                        <a:off x="8977747" y="4253343"/>
                        <a:ext cx="0" cy="290952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/>
                      <p:cNvCxnSpPr/>
                      <p:nvPr/>
                    </p:nvCxnSpPr>
                    <p:spPr>
                      <a:xfrm>
                        <a:off x="8977747" y="4253343"/>
                        <a:ext cx="249379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Arrow Connector 36"/>
                      <p:cNvCxnSpPr/>
                      <p:nvPr/>
                    </p:nvCxnSpPr>
                    <p:spPr>
                      <a:xfrm>
                        <a:off x="9462655" y="4696691"/>
                        <a:ext cx="1371598" cy="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00B050"/>
                        </a:solidFill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9767451" y="4558142"/>
                      <a:ext cx="11776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-x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6" name="Isosceles Triangle 5"/>
                    <p:cNvSpPr/>
                    <p:nvPr/>
                  </p:nvSpPr>
                  <p:spPr>
                    <a:xfrm>
                      <a:off x="7619999" y="2369131"/>
                      <a:ext cx="3214254" cy="2175164"/>
                    </a:xfrm>
                    <a:prstGeom prst="triangle">
                      <a:avLst/>
                    </a:prstGeom>
                    <a:blipFill>
                      <a:blip r:embed="rId2"/>
                      <a:tile tx="0" ty="0" sx="100000" sy="100000" flip="none" algn="tl"/>
                    </a:blip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5638789" y="2396828"/>
                  <a:ext cx="0" cy="217516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 flipV="1">
                <a:off x="8271155" y="4253343"/>
                <a:ext cx="0" cy="2493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271155" y="4253343"/>
                <a:ext cx="24937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9157855" y="3519055"/>
              <a:ext cx="540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775855" y="1039086"/>
                <a:ext cx="7481488" cy="479367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∆ 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𝐵𝐶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𝐴𝐷</m:t>
                      </m:r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𝑆</m:t>
                                  </m:r>
                                  <m:r>
                                    <a:rPr lang="en-US" sz="3200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)(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  <m:r>
                                <a:rPr lang="en-US" sz="32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যেখানে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𝑆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5" y="1039086"/>
                <a:ext cx="7481488" cy="47936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ction Button: Back or Previous 35">
            <a:hlinkClick r:id="" action="ppaction://hlinkshowjump?jump=previousslide" highlightClick="1"/>
          </p:cNvPr>
          <p:cNvSpPr/>
          <p:nvPr/>
        </p:nvSpPr>
        <p:spPr>
          <a:xfrm>
            <a:off x="10986676" y="6068303"/>
            <a:ext cx="457189" cy="417658"/>
          </a:xfrm>
          <a:prstGeom prst="actionButtonBackPrevious">
            <a:avLst/>
          </a:prstGeom>
          <a:solidFill>
            <a:srgbClr val="F05132"/>
          </a:solidFill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13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15</a:t>
            </a:fld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3754580" y="706587"/>
            <a:ext cx="4017819" cy="748145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8761" y="748150"/>
            <a:ext cx="2624413" cy="706581"/>
          </a:xfrm>
          <a:prstGeom prst="rect">
            <a:avLst/>
          </a:prstGeom>
          <a:noFill/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64327" y="2078183"/>
            <a:ext cx="8285018" cy="2895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16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3782296" y="526475"/>
            <a:ext cx="4813431" cy="858982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689261" y="2299857"/>
            <a:ext cx="3117826" cy="2687781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36182" y="1620985"/>
            <a:ext cx="706583" cy="64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20407" y="4668979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8951" y="4668979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02436" y="5569519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7090" y="3214253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30695" y="3006437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cxnSp>
        <p:nvCxnSpPr>
          <p:cNvPr id="15" name="Straight Connector 14"/>
          <p:cNvCxnSpPr>
            <a:stCxn id="7" idx="0"/>
            <a:endCxn id="7" idx="3"/>
          </p:cNvCxnSpPr>
          <p:nvPr/>
        </p:nvCxnSpPr>
        <p:spPr>
          <a:xfrm>
            <a:off x="9248174" y="2299857"/>
            <a:ext cx="0" cy="26877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54840" y="3491343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0876" y="4987625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689261" y="5633956"/>
            <a:ext cx="313114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005456" y="4668979"/>
            <a:ext cx="242718" cy="318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689261" y="5107485"/>
            <a:ext cx="141317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77198" y="5043045"/>
            <a:ext cx="117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1486309" y="1691337"/>
                <a:ext cx="5008148" cy="43384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𝐴𝐵𝐷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09" y="1691337"/>
                <a:ext cx="5008148" cy="4338494"/>
              </a:xfrm>
              <a:prstGeom prst="roundRect">
                <a:avLst/>
              </a:prstGeom>
              <a:blipFill>
                <a:blip r:embed="rId3"/>
                <a:stretch>
                  <a:fillRect t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10958945" y="6068303"/>
            <a:ext cx="443345" cy="417658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20" grpId="0"/>
      <p:bldP spid="21" grpId="0"/>
      <p:bldP spid="24" grpId="0" animBg="1"/>
      <p:bldP spid="27" grpId="0"/>
      <p:bldP spid="29" grpId="0" build="p" bldLvl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968845" y="1011379"/>
            <a:ext cx="4322620" cy="4594865"/>
            <a:chOff x="7176663" y="1620985"/>
            <a:chExt cx="4322620" cy="4594865"/>
          </a:xfrm>
        </p:grpSpPr>
        <p:grpSp>
          <p:nvGrpSpPr>
            <p:cNvPr id="14" name="Group 13"/>
            <p:cNvGrpSpPr/>
            <p:nvPr/>
          </p:nvGrpSpPr>
          <p:grpSpPr>
            <a:xfrm>
              <a:off x="7176663" y="1620985"/>
              <a:ext cx="4322620" cy="4594865"/>
              <a:chOff x="7135096" y="1620985"/>
              <a:chExt cx="4322620" cy="4594865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7689261" y="5107485"/>
                <a:ext cx="1413175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7135096" y="1620985"/>
                <a:ext cx="4322620" cy="4594865"/>
                <a:chOff x="7148951" y="1620985"/>
                <a:chExt cx="4322620" cy="4594865"/>
              </a:xfrm>
            </p:grpSpPr>
            <p:sp>
              <p:nvSpPr>
                <p:cNvPr id="7" name="Isosceles Triangle 6"/>
                <p:cNvSpPr/>
                <p:nvPr/>
              </p:nvSpPr>
              <p:spPr>
                <a:xfrm>
                  <a:off x="7689261" y="2299857"/>
                  <a:ext cx="3117826" cy="2687781"/>
                </a:xfrm>
                <a:prstGeom prst="triangle">
                  <a:avLst/>
                </a:prstGeom>
                <a:blipFill>
                  <a:blip r:embed="rId2"/>
                  <a:tile tx="0" ty="0" sx="100000" sy="100000" flip="none" algn="tl"/>
                </a:blip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8936182" y="1620985"/>
                  <a:ext cx="706583" cy="6463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0820407" y="4668979"/>
                  <a:ext cx="6511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148951" y="4668979"/>
                  <a:ext cx="6511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9102436" y="5569519"/>
                  <a:ext cx="6511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897090" y="3214253"/>
                  <a:ext cx="6511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0030695" y="3006437"/>
                  <a:ext cx="6511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9254840" y="3491343"/>
                  <a:ext cx="6511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060876" y="4987625"/>
                  <a:ext cx="6511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7689261" y="5633956"/>
                  <a:ext cx="3131146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/>
                <p:cNvSpPr/>
                <p:nvPr/>
              </p:nvSpPr>
              <p:spPr>
                <a:xfrm>
                  <a:off x="9005456" y="4668979"/>
                  <a:ext cx="242718" cy="31864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077198" y="5043045"/>
                  <a:ext cx="117764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a/</a:t>
                  </a:r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>
              <a:off x="9275884" y="2299857"/>
              <a:ext cx="0" cy="268778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066800" y="692731"/>
                <a:ext cx="5354509" cy="550227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∆ 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40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40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𝐵𝐶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</m:oMath>
                  </m:oMathPara>
                </a14:m>
                <a:endPara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92731"/>
                <a:ext cx="5354509" cy="55022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0917400" y="6068303"/>
            <a:ext cx="457189" cy="417658"/>
          </a:xfrm>
          <a:prstGeom prst="actionButtonBackPrevious">
            <a:avLst/>
          </a:prstGeom>
          <a:solidFill>
            <a:srgbClr val="F05132"/>
          </a:solidFill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97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18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3602177" y="526473"/>
            <a:ext cx="5195455" cy="858982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107381" y="2396837"/>
            <a:ext cx="3657600" cy="2244436"/>
          </a:xfrm>
          <a:prstGeom prst="triangle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00655" y="1856517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75820" y="4267197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7055" y="4378041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5446540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9166" y="2992581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37159" y="3106830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07381" y="5460608"/>
            <a:ext cx="36576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6" idx="3"/>
          </p:cNvCxnSpPr>
          <p:nvPr/>
        </p:nvCxnSpPr>
        <p:spPr>
          <a:xfrm>
            <a:off x="8936181" y="2396837"/>
            <a:ext cx="0" cy="2244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65598" y="3350240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40513" y="4686670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86800" y="4378041"/>
            <a:ext cx="249381" cy="212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107381" y="4812883"/>
            <a:ext cx="1633132" cy="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86963" y="4757007"/>
            <a:ext cx="83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1130746" y="1737324"/>
                <a:ext cx="4819673" cy="403167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𝐴𝐵𝐷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46" y="1737324"/>
                <a:ext cx="4819673" cy="403167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ction Button: Forward or Next 24">
            <a:hlinkClick r:id="" action="ppaction://hlinkshowjump?jump=nextslide" highlightClick="1"/>
          </p:cNvPr>
          <p:cNvSpPr/>
          <p:nvPr/>
        </p:nvSpPr>
        <p:spPr>
          <a:xfrm>
            <a:off x="10958945" y="6068303"/>
            <a:ext cx="443345" cy="417658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 animBg="1"/>
      <p:bldP spid="22" grpId="0"/>
      <p:bldP spid="23" grpId="0" build="p" bldLvl="5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19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8728" y="1288476"/>
            <a:ext cx="4807528" cy="4277919"/>
            <a:chOff x="6567055" y="1814952"/>
            <a:chExt cx="4807528" cy="4277919"/>
          </a:xfrm>
        </p:grpSpPr>
        <p:sp>
          <p:nvSpPr>
            <p:cNvPr id="6" name="Isosceles Triangle 5"/>
            <p:cNvSpPr/>
            <p:nvPr/>
          </p:nvSpPr>
          <p:spPr>
            <a:xfrm>
              <a:off x="7107381" y="2396837"/>
              <a:ext cx="3657600" cy="2244436"/>
            </a:xfrm>
            <a:prstGeom prst="triangle">
              <a:avLst/>
            </a:prstGeom>
            <a:pattFill prst="wdUp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00655" y="1814952"/>
              <a:ext cx="498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75820" y="4267197"/>
              <a:ext cx="498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67055" y="4378041"/>
              <a:ext cx="498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86800" y="5446540"/>
              <a:ext cx="498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09166" y="2992581"/>
              <a:ext cx="498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37159" y="3106830"/>
              <a:ext cx="498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107381" y="5460608"/>
              <a:ext cx="3657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965598" y="3350240"/>
              <a:ext cx="498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/>
            <p:cNvCxnSpPr>
              <a:stCxn id="6" idx="0"/>
              <a:endCxn id="6" idx="3"/>
            </p:cNvCxnSpPr>
            <p:nvPr/>
          </p:nvCxnSpPr>
          <p:spPr>
            <a:xfrm>
              <a:off x="8936181" y="2396837"/>
              <a:ext cx="0" cy="22444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740513" y="4686670"/>
              <a:ext cx="498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86800" y="4378041"/>
              <a:ext cx="249381" cy="2123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7107381" y="4812883"/>
              <a:ext cx="1633132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586963" y="4757007"/>
              <a:ext cx="839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054652" y="1024765"/>
                <a:ext cx="5453364" cy="489065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4</m:t>
                                </m:r>
                                <m: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∆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𝐵𝐶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  <m: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52" y="1024765"/>
                <a:ext cx="5453364" cy="489065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10958959" y="6068303"/>
            <a:ext cx="457189" cy="417658"/>
          </a:xfrm>
          <a:prstGeom prst="actionButtonBackPrevious">
            <a:avLst/>
          </a:prstGeom>
          <a:solidFill>
            <a:srgbClr val="F05132"/>
          </a:solidFill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02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100945" y="484910"/>
            <a:ext cx="4003964" cy="872836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43730" y="1814945"/>
            <a:ext cx="7107382" cy="3768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400" dirty="0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4400" dirty="0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400" dirty="0" smtClean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 smtClean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b="1" dirty="0" err="1" smtClean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smtClean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01552420060</a:t>
            </a:r>
          </a:p>
          <a:p>
            <a:pPr algn="ctr"/>
            <a:r>
              <a:rPr lang="en-US" sz="3200" dirty="0" smtClean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E-mail- hussainlukman2@gmail.com </a:t>
            </a:r>
            <a:endParaRPr lang="en-US" sz="3200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9473" y="1988127"/>
            <a:ext cx="1752600" cy="1905000"/>
            <a:chOff x="5029200" y="2362200"/>
            <a:chExt cx="1752600" cy="1905000"/>
          </a:xfrm>
          <a:blipFill>
            <a:blip r:embed="rId2"/>
            <a:tile tx="0" ty="0" sx="100000" sy="100000" flip="none" algn="tl"/>
          </a:blipFill>
        </p:grpSpPr>
        <p:grpSp>
          <p:nvGrpSpPr>
            <p:cNvPr id="5" name="Group 4"/>
            <p:cNvGrpSpPr/>
            <p:nvPr/>
          </p:nvGrpSpPr>
          <p:grpSpPr>
            <a:xfrm>
              <a:off x="5029200" y="2362200"/>
              <a:ext cx="1752600" cy="1905000"/>
              <a:chOff x="3886200" y="914400"/>
              <a:chExt cx="2743200" cy="2362200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3886200" y="914400"/>
                <a:ext cx="2743200" cy="2362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91000" y="1143000"/>
                <a:ext cx="2133600" cy="1828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787" y="2590800"/>
              <a:ext cx="1337279" cy="1430594"/>
            </a:xfrm>
            <a:prstGeom prst="rect">
              <a:avLst/>
            </a:prstGeom>
            <a:grpFill/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491-4E60-4DD9-8BFB-DB6F2ACB63F4}" type="datetime1">
              <a:rPr lang="en-US" smtClean="0"/>
              <a:t>5/29/2020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193943" y="6111876"/>
            <a:ext cx="3048000" cy="365125"/>
          </a:xfrm>
        </p:spPr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83" y="3948542"/>
            <a:ext cx="1724890" cy="16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20</a:t>
            </a:fld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3602186" y="762008"/>
            <a:ext cx="4627418" cy="803564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0685" y="2216732"/>
            <a:ext cx="7578437" cy="25353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1200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26575" y="817424"/>
            <a:ext cx="2341418" cy="678872"/>
          </a:xfrm>
          <a:prstGeom prst="rect">
            <a:avLst/>
          </a:prstGeom>
          <a:noFill/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bldLvl="5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21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3976256" y="595749"/>
            <a:ext cx="3976254" cy="706582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13698" y="1925782"/>
            <a:ext cx="7606146" cy="35190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5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22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3893130" y="720442"/>
            <a:ext cx="4059382" cy="7620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008902" y="2133606"/>
                <a:ext cx="8243454" cy="24384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বাড়ালে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4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বেড়ে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02" y="2133606"/>
                <a:ext cx="8243454" cy="2438400"/>
              </a:xfrm>
              <a:prstGeom prst="roundRect">
                <a:avLst/>
              </a:prstGeom>
              <a:blipFill>
                <a:blip r:embed="rId2"/>
                <a:stretch>
                  <a:fillRect l="-1177" b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39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590844"/>
            <a:ext cx="10480432" cy="5669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84500" y="794307"/>
            <a:ext cx="44230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0">
                  <a:solidFill>
                    <a:srgbClr val="FF0000"/>
                  </a:solidFill>
                </a:ln>
                <a:solidFill>
                  <a:srgbClr val="F0513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n w="0">
                  <a:solidFill>
                    <a:srgbClr val="FF0000"/>
                  </a:solidFill>
                </a:ln>
                <a:solidFill>
                  <a:srgbClr val="F0513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>
                  <a:solidFill>
                    <a:srgbClr val="FF0000"/>
                  </a:solidFill>
                </a:ln>
                <a:solidFill>
                  <a:srgbClr val="F0513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n w="0">
                <a:solidFill>
                  <a:srgbClr val="FF0000"/>
                </a:solidFill>
              </a:ln>
              <a:solidFill>
                <a:srgbClr val="F0513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211787" y="623455"/>
            <a:ext cx="3805108" cy="803563"/>
          </a:xfrm>
          <a:prstGeom prst="round2SameRect">
            <a:avLst/>
          </a:prstGeom>
          <a:solidFill>
            <a:srgbClr val="9CCFCA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03" y="1723282"/>
            <a:ext cx="3360029" cy="4417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6" name="Group 5"/>
          <p:cNvGrpSpPr/>
          <p:nvPr/>
        </p:nvGrpSpPr>
        <p:grpSpPr>
          <a:xfrm>
            <a:off x="2472749" y="1723282"/>
            <a:ext cx="3360029" cy="4417280"/>
            <a:chOff x="3456406" y="1723282"/>
            <a:chExt cx="3360029" cy="4417280"/>
          </a:xfrm>
        </p:grpSpPr>
        <p:sp>
          <p:nvSpPr>
            <p:cNvPr id="4" name="Rectangle 3"/>
            <p:cNvSpPr/>
            <p:nvPr/>
          </p:nvSpPr>
          <p:spPr>
            <a:xfrm>
              <a:off x="3456406" y="1723282"/>
              <a:ext cx="3360029" cy="4417280"/>
            </a:xfrm>
            <a:prstGeom prst="rect">
              <a:avLst/>
            </a:prstGeom>
            <a:solidFill>
              <a:srgbClr val="91C2B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41019" y="2798619"/>
              <a:ext cx="2590801" cy="2729346"/>
            </a:xfrm>
            <a:prstGeom prst="rect">
              <a:avLst/>
            </a:prstGeom>
            <a:solidFill>
              <a:srgbClr val="F1F6F3"/>
            </a:solidFill>
            <a:ln>
              <a:solidFill>
                <a:srgbClr val="60918F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শ্রেণি-নবম</a:t>
              </a:r>
              <a:endPara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অধ্যায়-১৬</a:t>
              </a:r>
            </a:p>
            <a:p>
              <a:pPr algn="ctr"/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অনুঃ-১৬.১</a:t>
              </a:r>
            </a:p>
            <a:p>
              <a:pPr algn="ctr"/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সংখ্যা-৬০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0CB6-5D3B-4B89-882F-6FF2B30B76A2}" type="datetime1">
              <a:rPr lang="en-US" smtClean="0"/>
              <a:t>5/29/2020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80F-474A-449F-BE9D-54CA658CF549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4391890" y="512618"/>
            <a:ext cx="3691213" cy="720437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90255" y="3076348"/>
            <a:ext cx="247996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90255" y="4042121"/>
            <a:ext cx="2479963" cy="55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4105" y="4097966"/>
            <a:ext cx="2479963" cy="55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5089519" y="1951995"/>
            <a:ext cx="2153552" cy="1856510"/>
          </a:xfrm>
          <a:prstGeom prst="triangl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1613" y="4114800"/>
            <a:ext cx="2479963" cy="55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5468" y="4184062"/>
            <a:ext cx="2479963" cy="55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8589817" y="1925775"/>
            <a:ext cx="2314264" cy="1995055"/>
          </a:xfrm>
          <a:prstGeom prst="triangle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82610" y="4163189"/>
            <a:ext cx="2479963" cy="55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80262" y="4107765"/>
            <a:ext cx="2479963" cy="554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1928" y="4918365"/>
            <a:ext cx="8826625" cy="92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98078" y="4932429"/>
            <a:ext cx="8826625" cy="92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53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5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4142509" y="678873"/>
            <a:ext cx="4087091" cy="831272"/>
          </a:xfrm>
          <a:prstGeom prst="round2Same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795210" y="1740770"/>
            <a:ext cx="3873177" cy="3338946"/>
          </a:xfrm>
          <a:prstGeom prst="triangle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0074" y="3006459"/>
            <a:ext cx="7517123" cy="1165796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96290" y="2175169"/>
            <a:ext cx="9116291" cy="30895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253351" y="678873"/>
            <a:ext cx="3602182" cy="1302327"/>
          </a:xfrm>
          <a:prstGeom prst="horizontalScroll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6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 advAuto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7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3311236" y="540327"/>
            <a:ext cx="5721928" cy="803564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5035104" y="1579410"/>
            <a:ext cx="2244436" cy="2244436"/>
          </a:xfrm>
          <a:prstGeom prst="rtTriangl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3311236" y="4782915"/>
                <a:ext cx="5915891" cy="105294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4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ভূমি</m:t>
                    </m:r>
                    <m:r>
                      <a:rPr lang="en-US" sz="4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উচ্চতা</m:t>
                    </m:r>
                  </m:oMath>
                </a14:m>
                <a:endPara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36" y="4782915"/>
                <a:ext cx="5915891" cy="1052946"/>
              </a:xfrm>
              <a:prstGeom prst="roundRect">
                <a:avLst/>
              </a:prstGeom>
              <a:blipFill>
                <a:blip r:embed="rId2"/>
                <a:stretch>
                  <a:fillRect b="-18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5021249" y="4003960"/>
            <a:ext cx="2244436" cy="2770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35241" y="1607121"/>
            <a:ext cx="0" cy="224443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95451" y="3990101"/>
            <a:ext cx="18565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657601" y="2438392"/>
            <a:ext cx="18565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 bldLvl="5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8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1967347" y="484909"/>
            <a:ext cx="8520545" cy="831273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968844" y="2147456"/>
            <a:ext cx="4170217" cy="2244437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69927" y="1579418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3932" y="4170214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9056" y="4253344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c 11"/>
          <p:cNvSpPr/>
          <p:nvPr/>
        </p:nvSpPr>
        <p:spPr>
          <a:xfrm rot="261237">
            <a:off x="7109317" y="3625924"/>
            <a:ext cx="1029764" cy="1435532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95309" y="3740722"/>
            <a:ext cx="4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θ</a:t>
            </a:r>
            <a:endParaRPr lang="en-US" sz="3600" dirty="0"/>
          </a:p>
        </p:txBody>
      </p:sp>
      <p:cxnSp>
        <p:nvCxnSpPr>
          <p:cNvPr id="15" name="Straight Connector 14"/>
          <p:cNvCxnSpPr>
            <a:endCxn id="8" idx="3"/>
          </p:cNvCxnSpPr>
          <p:nvPr/>
        </p:nvCxnSpPr>
        <p:spPr>
          <a:xfrm>
            <a:off x="9047018" y="2147456"/>
            <a:ext cx="6935" cy="2244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74732" y="2937167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25342" y="4378040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968844" y="4968952"/>
            <a:ext cx="416226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643254" y="2017935"/>
            <a:ext cx="2126673" cy="217516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59781" y="2452256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42216" y="4973773"/>
            <a:ext cx="56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769927" y="4170214"/>
            <a:ext cx="0" cy="207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769927" y="4170214"/>
            <a:ext cx="284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665018" y="1523995"/>
                <a:ext cx="5400396" cy="466898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𝐴𝐵𝐷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হতে</m:t>
                      </m:r>
                      <m: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3600" i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sz="3600" b="0" i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600" b="0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h=c 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m:rPr>
                        <m:sty m:val="p"/>
                      </m:rPr>
                      <a:rPr lang="el-GR" sz="36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∴∆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</m:oMath>
                  </m:oMathPara>
                </a14:m>
                <a:endParaRPr lang="en-US" sz="36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উচ্চতা</m:t>
                    </m:r>
                  </m:oMath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m:rPr>
                        <m:sty m:val="p"/>
                      </m:rPr>
                      <a:rPr lang="el-GR" sz="36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1523995"/>
                <a:ext cx="5400396" cy="4668981"/>
              </a:xfrm>
              <a:prstGeom prst="roundRect">
                <a:avLst/>
              </a:prstGeom>
              <a:blipFill>
                <a:blip r:embed="rId3"/>
                <a:stretch>
                  <a:fillRect b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9" grpId="0"/>
      <p:bldP spid="20" grpId="0"/>
      <p:bldP spid="30" grpId="0"/>
      <p:bldP spid="31" grpId="0"/>
      <p:bldP spid="41" grpId="0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744-A6E4-45E4-AA06-4CF8EA2054BA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9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3990107" y="512618"/>
            <a:ext cx="4023722" cy="748146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050473" y="1648691"/>
                <a:ext cx="8382000" cy="393469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সংলগ্ন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বাহুদ্বয়ের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অন্তর্ভূক্ত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ত্রিভুজটির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473" y="1648691"/>
                <a:ext cx="8382000" cy="3934691"/>
              </a:xfrm>
              <a:prstGeom prst="roundRect">
                <a:avLst/>
              </a:prstGeom>
              <a:blipFill>
                <a:blip r:embed="rId2"/>
                <a:stretch>
                  <a:fillRect l="-217" t="-153" r="-72" b="-3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562107" y="623453"/>
            <a:ext cx="2382984" cy="623455"/>
          </a:xfrm>
          <a:prstGeom prst="rect">
            <a:avLst/>
          </a:prstGeom>
          <a:noFill/>
          <a:ln>
            <a:solidFill>
              <a:srgbClr val="358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সময়-৮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9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5" animBg="1" advAuto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chemMolepercentage6_Somajpoti</Template>
  <TotalTime>1010</TotalTime>
  <Words>522</Words>
  <Application>Microsoft Office PowerPoint</Application>
  <PresentationFormat>Widescreen</PresentationFormat>
  <Paragraphs>250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Cambria Math</vt:lpstr>
      <vt:lpstr>NikoshBAN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104</cp:revision>
  <dcterms:created xsi:type="dcterms:W3CDTF">2020-05-21T11:23:07Z</dcterms:created>
  <dcterms:modified xsi:type="dcterms:W3CDTF">2020-05-29T03:47:32Z</dcterms:modified>
</cp:coreProperties>
</file>