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332" r:id="rId2"/>
    <p:sldId id="333" r:id="rId3"/>
    <p:sldId id="334" r:id="rId4"/>
    <p:sldId id="335" r:id="rId5"/>
    <p:sldId id="336" r:id="rId6"/>
    <p:sldId id="358" r:id="rId7"/>
    <p:sldId id="337" r:id="rId8"/>
    <p:sldId id="338" r:id="rId9"/>
    <p:sldId id="339" r:id="rId10"/>
    <p:sldId id="340" r:id="rId11"/>
    <p:sldId id="357" r:id="rId12"/>
    <p:sldId id="350" r:id="rId13"/>
    <p:sldId id="351" r:id="rId14"/>
    <p:sldId id="352" r:id="rId15"/>
    <p:sldId id="353" r:id="rId16"/>
    <p:sldId id="354" r:id="rId17"/>
    <p:sldId id="343" r:id="rId18"/>
    <p:sldId id="345" r:id="rId19"/>
    <p:sldId id="346" r:id="rId20"/>
    <p:sldId id="356" r:id="rId21"/>
    <p:sldId id="348" r:id="rId22"/>
    <p:sldId id="34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684" y="7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6936F-36A3-4198-898C-650121804E54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003-6830-4AEC-9D26-C8ECBF413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CF80D-29A5-A847-8CC3-049FCFF2327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381001"/>
            <a:ext cx="10363200" cy="1219200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8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D:\Power Point Class H S C\Chapter 2 1st Paper\Is 1st 2nd Ch2 Photo\h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38200" y="1752600"/>
            <a:ext cx="10287000" cy="4648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1074400" cy="12192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828800"/>
            <a:ext cx="11074400" cy="403187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'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'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হিযরা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'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হিযরা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সম্পর্কোচ্ছেদ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বর্জন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প্রস্থান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গমন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দেশত্যাগ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একস্থান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অন্যস্থানে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বোঝাতে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হিযরা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পরিভাষায়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আদেশে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মহানবির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(স)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৬২২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জন্মভূমি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মক্কা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গমনকে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200400"/>
            <a:ext cx="6096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4114800"/>
            <a:ext cx="48768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2438400"/>
            <a:ext cx="48768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1600200"/>
            <a:ext cx="48006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01000" y="1600200"/>
            <a:ext cx="33528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(স)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77200" y="2514600"/>
            <a:ext cx="32766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মদিনায়</a:t>
            </a:r>
            <a:endParaRPr lang="en-US" sz="36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77200" y="3352800"/>
            <a:ext cx="3352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মক্কা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মদিনায়</a:t>
            </a:r>
            <a:endParaRPr lang="en-US" sz="36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77200" y="4191000"/>
            <a:ext cx="34290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৬২২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-2247900" y="3162300"/>
            <a:ext cx="5334000" cy="762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9029700" y="3238500"/>
            <a:ext cx="53340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7200" y="533400"/>
            <a:ext cx="112776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81000" y="5867400"/>
            <a:ext cx="11277600" cy="762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828800"/>
            <a:ext cx="10744200" cy="46474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মক্কাবাসীর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অমানবিক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নির্যাতনঃ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অভিজাত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গোত্র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কুরাইশরা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স্বার্থের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প্রতিবন্ধক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অমানবিক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নির্যাতন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চালায়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বাধ্য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মক্কা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মনস্তাত্ত্বিক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কারণঃ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সংস্কারক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মনীষী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স্বদেশবাসী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সম্মানিত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হননি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ক্ষেত্রেও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ব্যতিক্রম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তিনিও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মক্কায়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সম্মানিত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নির্যাতন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অত্যাচার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মদিনাবাসী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আমন্ত্রণ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জানায়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685800"/>
            <a:ext cx="105918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4800" b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4800" b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4800" b="1" u="sng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4800" b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হিজরতের</a:t>
            </a:r>
            <a:r>
              <a:rPr lang="en-US" sz="4800" b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কারণঃ</a:t>
            </a:r>
            <a:r>
              <a:rPr lang="en-US" sz="4800" b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10744200" cy="56323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পরিবেশগত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কারণঃ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অনুর্বর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পর্বতময়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অধিবাসীরা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শুষ্ক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উষ্ণ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রুক্ষ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বদমেজাজি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অপরদিকে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শস্যশ্যামল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সুশীতল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মদিনাবাসী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অপেক্ষাকৃত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শান্ত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স্বভাবের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হিতাহিত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জ্ঞানসম্পন্ন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সরলমনা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মদিনাবাসীগণ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ভালো-মন্দ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আমন্ত্রণ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আল-আকাবার শপথ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ঃ-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৬২১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মদিনার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আওস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খাযরাজ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গোত্রের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মক্কায়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কয়েকজন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মহিলাসহ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৭৫জন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মদিনাবাসী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আকাবা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পাহাড়ের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পাদদেশে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রাসূল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বায়াত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আহবান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এতেও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উদ্বুদ্ধ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744200" cy="62478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মদিনার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অবস্থাঃ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পৌত্তলিকতা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জড়বাদ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খ্রিষ্টানদের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ত্রিত্ববাদ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মদিনাবাসী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মদিনাবাসী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রাসূল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প্রচারিত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জীবনাদর্শ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আমন্ত্রণ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আত্মীয়তার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সম্পর্কঃ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আব্দুল্লাহ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পূর্বপুরুষ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হাশিম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বিয়ে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মদিনাবাসীর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আত্মীয়তার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হিজরতের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অনুপ্রেরণা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মদিনার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বাসিন্দাও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আশ্বাস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মদিনার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ইহু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খ্রিস্টানদের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আমন্ত্রণ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ঃ-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তাওরাত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বাইবেলের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মদিনার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ইহুদি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খ্রিস্টানগণ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মক্কায়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নবির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আগমন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অবগত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ধর্মগ্রন্থের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নবির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হিজরতের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আমন্ত্রণ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10744200" cy="47089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মধ্যস্থতার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আমন্ত্রণঃ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হিজরতের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প্রাক্কালে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মদিনার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আওস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খাযরাজ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গোত্রের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রক্তক্ষয়ী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বুয়াস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চলছিল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মধ্যস্থাকারীর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শান্তির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বরাবরের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তৎপরতার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গোত্রের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লোকজন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সমঝোতা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আমন্ত্রণ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মুসাবের অ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নু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কূল রিপোর্ট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ঃ-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মদিনাবাসীর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আগ্রহ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বিশ্বস্ত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সাহাবা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মুসাবকে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হিজরতের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প্রচারের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পাঠিয়েছিলেন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মুসাব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প্রচারের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অনুকূল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জানালে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আগ্রহী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10744200" cy="58169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১০।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হত্যার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পরিকল্পনাঃ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কুরাশইদের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সত্ত্বেও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মক্কায়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প্রসার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হত্যার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কুরাশইরা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নেতা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জেহেলের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প্রস্তাব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গোত্রের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যুবকদের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হত্যাকারী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হত্যার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পেরেছিলেন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হিজরতের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প্রত্যাদেশ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লাভঃ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পরিস্থিতিতে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তায়ালা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ওহির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মক্কা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পরিপ্রেক্ষিতে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                           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705600" cy="8382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হিজরতের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ঘটনা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384042"/>
            <a:ext cx="11506200" cy="50167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কুরাইশদের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প্রত্যাদেশ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হিজরতের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চূড়ান্ত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কুরাইশগণ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হত্যা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৬২২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খ্রিস্টাব্দের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২৪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সেপ্টেম্বর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বিছানায়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শায়িত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মদিনার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উদ্দেশে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মক্কা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হত্যাকারী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হযরতকে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পেছনে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ছোটে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সাওর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গুহায়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লুকিয়ে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দ্রুতগামী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চড়ে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মদিনার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উদ্দেশে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যাত্রা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মাইল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'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কুবায়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কুবাবাসীদের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রওনা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রানুনা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জুমার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নামাজ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১লা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অক্টোবর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পৌঁছেন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পৌঁছালে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মদিনাবাসী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জানায়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11430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2590800"/>
            <a:ext cx="7315200" cy="2819400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571500" indent="-571500">
              <a:buFont typeface="Wingdings" pitchFamily="2" charset="2"/>
              <a:buChar char="Ø"/>
            </a:pP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1485900" lvl="2" indent="-571500">
              <a:buFont typeface="Wingdings" pitchFamily="2" charset="2"/>
              <a:buChar char="q"/>
            </a:pPr>
            <a:r>
              <a:rPr lang="bn-BD" sz="4200" b="1" dirty="0" smtClean="0"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bn-BD" sz="4200" b="1" dirty="0" smtClean="0">
                <a:latin typeface="NikoshBAN" pitchFamily="2" charset="0"/>
                <a:cs typeface="NikoshBAN" pitchFamily="2" charset="0"/>
              </a:rPr>
              <a:t> অর্থ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1485900" lvl="2" indent="-571500">
              <a:buFont typeface="Wingdings" pitchFamily="2" charset="2"/>
              <a:buChar char="q"/>
            </a:pP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আনসার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bn-BD" sz="4200" b="1" dirty="0" smtClean="0">
                <a:latin typeface="NikoshBAN" pitchFamily="2" charset="0"/>
                <a:cs typeface="NikoshBAN" pitchFamily="2" charset="0"/>
              </a:rPr>
              <a:t> অর্থ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1485900" lvl="2" indent="-571500">
              <a:buFont typeface="Wingdings" pitchFamily="2" charset="2"/>
              <a:buChar char="q"/>
            </a:pP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মুহাজির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bn-BD" sz="4200" b="1" dirty="0" smtClean="0">
                <a:latin typeface="NikoshBAN" pitchFamily="2" charset="0"/>
                <a:cs typeface="NikoshBAN" pitchFamily="2" charset="0"/>
              </a:rPr>
              <a:t> অর্থ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04800"/>
            <a:ext cx="77216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3200" y="1371600"/>
          <a:ext cx="11480800" cy="191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5600"/>
                <a:gridCol w="7315200"/>
              </a:tblGrid>
              <a:tr h="1915160"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দলের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ঃ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জবা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হিজরতের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৫টি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কারণ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লিখ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>
                        <a:buNone/>
                      </a:pPr>
                      <a:endParaRPr lang="en-US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3200" y="3505200"/>
          <a:ext cx="1148080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4604"/>
                <a:gridCol w="7316196"/>
              </a:tblGrid>
              <a:tr h="2042160"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দলের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ঃ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শাপলা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হিজরত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দেশত্যাগের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মধ্যে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পার্থক্য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কী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>
                        <a:buNone/>
                      </a:pPr>
                      <a:endParaRPr lang="en-US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76800" y="1371600"/>
            <a:ext cx="7010400" cy="5105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(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(১০ম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),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এ,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জগন্নাথ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আগানগর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বরুড়া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০১৯১৩৭৫৬৮৬৬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Email: shakhawat661983@gmail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.com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609600" y="304800"/>
            <a:ext cx="10972800" cy="838200"/>
          </a:xfrm>
          <a:prstGeom prst="snip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4" descr="Photo-01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676400"/>
            <a:ext cx="4191000" cy="4495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3428997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2" algn="just">
              <a:buNone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হিজরতের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সঙ্গী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2" algn="just">
              <a:buNone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2" algn="just">
              <a:buNone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হিজরতকারীরা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2" algn="just">
              <a:buNone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। মহানবী (স) মদিনায় কী ধরণের রাষ্ট্র প্রতিষ্ঠা করলেন?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57800" y="762000"/>
            <a:ext cx="63246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05000"/>
            <a:ext cx="4470400" cy="4572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Box 5"/>
          <p:cNvSpPr txBox="1"/>
          <p:nvPr/>
        </p:nvSpPr>
        <p:spPr>
          <a:xfrm>
            <a:off x="4978400" y="1981201"/>
            <a:ext cx="7010400" cy="206210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হিজরতকে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মোড়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পরিবর্তনকারী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978400" y="4191001"/>
            <a:ext cx="6908800" cy="230832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(১ম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ড.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ছিদ্দিকুর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ড.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এটিএম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সামছুজ্জোহা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13" y="928670"/>
            <a:ext cx="10424123" cy="1032746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209800"/>
            <a:ext cx="5257800" cy="426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87596515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76800" y="1981200"/>
            <a:ext cx="6705600" cy="411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 ইতিহাস ও সংস্কৃতি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b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2৮/০৫/২০২০</a:t>
            </a:r>
            <a:endParaRPr lang="en-US" sz="36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১৫০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2" descr="C:\Users\need\Desktop\Con Ju 2020\IMG_20200121_205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4267200" cy="41148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sp>
        <p:nvSpPr>
          <p:cNvPr id="7" name="Snip Diagonal Corner Rectangle 6"/>
          <p:cNvSpPr/>
          <p:nvPr/>
        </p:nvSpPr>
        <p:spPr>
          <a:xfrm>
            <a:off x="533400" y="609600"/>
            <a:ext cx="10972800" cy="838200"/>
          </a:xfrm>
          <a:prstGeom prst="snip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Power Point Class H S C\Chapter 2 1st Paper\Is 1st 2nd Ch2 Photo\h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9956800" cy="4114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ectangle 2"/>
          <p:cNvSpPr/>
          <p:nvPr/>
        </p:nvSpPr>
        <p:spPr>
          <a:xfrm>
            <a:off x="609600" y="609600"/>
            <a:ext cx="11074400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বোঝতে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6019800"/>
            <a:ext cx="98552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মক্কা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গমনের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দৃশ্য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Power Point Class H S C\Chapter 2 1st Paper\Is 1st 2nd Ch2 Photo\kaba 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1905000"/>
            <a:ext cx="5384800" cy="3581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6627" name="Picture 3" descr="D:\Power Point Class H S C\Chapter 2 1st Paper\Is 1st 2nd Ch2 Photo\Modina 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00" y="1905000"/>
            <a:ext cx="4775200" cy="3581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ight Arrow 3"/>
          <p:cNvSpPr/>
          <p:nvPr/>
        </p:nvSpPr>
        <p:spPr>
          <a:xfrm>
            <a:off x="5994400" y="3276600"/>
            <a:ext cx="914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8000" y="457200"/>
            <a:ext cx="110744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1200" y="5867400"/>
            <a:ext cx="4978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কাবা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শরিফ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মক্কায়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13600" y="5867400"/>
            <a:ext cx="46736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build="p" animBg="1"/>
      <p:bldP spid="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---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Content Placeholder 5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5638800" y="3477419"/>
          <a:ext cx="914400" cy="771525"/>
        </p:xfrm>
        <a:graphic>
          <a:graphicData uri="http://schemas.openxmlformats.org/presentationml/2006/ole">
            <p:oleObj spid="_x0000_s1027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ca &amp; Madina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143000"/>
            <a:ext cx="8331200" cy="5181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304800" y="381000"/>
            <a:ext cx="11684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মক্কা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53600" y="1066800"/>
            <a:ext cx="22352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Mecca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55200" y="1828800"/>
            <a:ext cx="21336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Medina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3352800" y="3048000"/>
            <a:ext cx="406400" cy="457200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6-Point Star 7"/>
          <p:cNvSpPr/>
          <p:nvPr/>
        </p:nvSpPr>
        <p:spPr>
          <a:xfrm>
            <a:off x="3149600" y="3733800"/>
            <a:ext cx="711200" cy="457200"/>
          </a:xfrm>
          <a:prstGeom prst="star6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057400"/>
            <a:ext cx="10972800" cy="11430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en-US" sz="6000" b="1" i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i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6000" b="1" i="1" dirty="0" smtClean="0">
                <a:latin typeface="NikoshBAN" pitchFamily="2" charset="0"/>
                <a:cs typeface="NikoshBAN" pitchFamily="2" charset="0"/>
              </a:rPr>
              <a:t>---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3733800"/>
            <a:ext cx="10972800" cy="1219200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5400" b="1" u="sng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5400" b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5400" b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5400" b="1" u="sng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b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5400" b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হিজরতের</a:t>
            </a:r>
            <a:r>
              <a:rPr lang="en-US" sz="5400" b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5400" b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10058400" cy="12954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5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</a:t>
            </a:r>
            <a:endParaRPr lang="en-US" b="1" i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1200"/>
            <a:ext cx="10058400" cy="4419600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just">
              <a:buNone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--- </a:t>
            </a:r>
          </a:p>
          <a:p>
            <a:pPr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১।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২।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৩।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হিজরতের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৪।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হিজরতের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 algn="just">
              <a:buNone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</TotalTime>
  <Words>1015</Words>
  <Application>Microsoft Office PowerPoint</Application>
  <PresentationFormat>Custom</PresentationFormat>
  <Paragraphs>92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স্বাগতম</vt:lpstr>
      <vt:lpstr>Slide 2</vt:lpstr>
      <vt:lpstr>Slide 3</vt:lpstr>
      <vt:lpstr>Slide 4</vt:lpstr>
      <vt:lpstr>Slide 5</vt:lpstr>
      <vt:lpstr>এসো আমরা একটি ভিডিও দেখি---</vt:lpstr>
      <vt:lpstr>Slide 7</vt:lpstr>
      <vt:lpstr>আজকের  পাঠ শিরোনাম---</vt:lpstr>
      <vt:lpstr>শিখন ফল---</vt:lpstr>
      <vt:lpstr>হিজরত বলতে কী বোঝায়?</vt:lpstr>
      <vt:lpstr>Slide 11</vt:lpstr>
      <vt:lpstr>Slide 12</vt:lpstr>
      <vt:lpstr>Slide 13</vt:lpstr>
      <vt:lpstr>Slide 14</vt:lpstr>
      <vt:lpstr>Slide 15</vt:lpstr>
      <vt:lpstr>Slide 16</vt:lpstr>
      <vt:lpstr>হিজরতের ঘটনা</vt:lpstr>
      <vt:lpstr>একক কাজ</vt:lpstr>
      <vt:lpstr>Slide 19</vt:lpstr>
      <vt:lpstr>মূল্যায়ন</vt:lpstr>
      <vt:lpstr>Slide 21</vt:lpstr>
      <vt:lpstr>সবাইকে 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need</cp:lastModifiedBy>
  <cp:revision>325</cp:revision>
  <dcterms:created xsi:type="dcterms:W3CDTF">2020-01-13T03:23:51Z</dcterms:created>
  <dcterms:modified xsi:type="dcterms:W3CDTF">2020-05-28T17:37:34Z</dcterms:modified>
</cp:coreProperties>
</file>