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6" d="100"/>
          <a:sy n="46" d="100"/>
        </p:scale>
        <p:origin x="773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380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61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7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776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78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62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58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56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125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6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139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4FCF5-2F37-4F26-8584-0FD8499F2C9E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E4501-A268-48B5-B9DD-31084D272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18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0 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2175" y="1371599"/>
            <a:ext cx="8113221" cy="4191001"/>
          </a:xfrm>
          <a:prstGeom prst="ellipse">
            <a:avLst/>
          </a:prstGeom>
          <a:ln w="190500" cap="rnd">
            <a:solidFill>
              <a:schemeClr val="tx1">
                <a:lumMod val="85000"/>
                <a:lumOff val="15000"/>
              </a:schemeClr>
            </a:solidFill>
            <a:prstDash val="solid"/>
          </a:ln>
          <a:effectLst>
            <a:outerShdw blurRad="127000" algn="bl" rotWithShape="0">
              <a:srgbClr val="000000"/>
            </a:outerShdw>
            <a:reflection blurRad="6350" stA="50000" endA="300" endPos="55000" dir="5400000" sy="-100000" algn="bl" rotWithShape="0"/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TextBox 4"/>
          <p:cNvSpPr txBox="1"/>
          <p:nvPr/>
        </p:nvSpPr>
        <p:spPr>
          <a:xfrm>
            <a:off x="4752802" y="53369"/>
            <a:ext cx="3295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1468" y="5562601"/>
            <a:ext cx="58189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সবাই কে ফুলের শুভেচ্ছা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63476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01" y="2057399"/>
            <a:ext cx="3624350" cy="4193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4847" y="248747"/>
            <a:ext cx="7690658" cy="1325563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ছবি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গুলো </a:t>
            </a:r>
            <a:r>
              <a:rPr lang="bn-BD" sz="6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লক্ষ্য করি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67" y="2057399"/>
            <a:ext cx="3690851" cy="4193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Content Placeholder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6334" y="2057399"/>
            <a:ext cx="3427615" cy="419377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553110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389" y="1905000"/>
            <a:ext cx="11338559" cy="2057401"/>
          </a:xfrm>
        </p:spPr>
        <p:txBody>
          <a:bodyPr>
            <a:normAutofit/>
          </a:bodyPr>
          <a:lstStyle/>
          <a:p>
            <a:endParaRPr lang="bn-BD" sz="36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bn-BD" sz="48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উৎপত্তি </a:t>
            </a:r>
            <a:r>
              <a:rPr lang="bn-BD" sz="4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অনুসারে শিলাকে কয়ভাগে ভাগ করা যায় ও কি কি তা খাতায় লিখ।</a:t>
            </a:r>
            <a:endParaRPr lang="en-U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0189" y="218902"/>
            <a:ext cx="3962400" cy="12652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জোড়ায় কাজ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087793"/>
      </p:ext>
    </p:extLst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8676" y="2116975"/>
            <a:ext cx="8229600" cy="3090672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bn-BD" sz="4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উৎপত্তি অনুসারে শিলাকে তিন ভাগে ভাগ করা যায়</a:t>
            </a:r>
          </a:p>
          <a:p>
            <a:pPr>
              <a:buNone/>
            </a:pPr>
            <a:r>
              <a:rPr lang="bn-BD" sz="3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১। আগ্নেয় শিলা</a:t>
            </a:r>
          </a:p>
          <a:p>
            <a:pPr>
              <a:buNone/>
            </a:pPr>
            <a:r>
              <a:rPr lang="bn-BD" sz="3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২। পাললিক শিলা</a:t>
            </a:r>
          </a:p>
          <a:p>
            <a:pPr>
              <a:buNone/>
            </a:pPr>
            <a:r>
              <a:rPr lang="bn-BD" sz="3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৩। রুপান্ততি শিলা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6389" y="205046"/>
            <a:ext cx="2991197" cy="1224743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14763"/>
      </p:ext>
    </p:extLst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2685" y="0"/>
            <a:ext cx="6169429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US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নিচের </a:t>
            </a:r>
            <a:r>
              <a:rPr lang="bn-BD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ছবি গুলো </a:t>
            </a:r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লক্ষ্য কর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08" y="1529541"/>
            <a:ext cx="6025689" cy="49543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0058" y="1529541"/>
            <a:ext cx="5187142" cy="49543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997467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9214" y="2764300"/>
            <a:ext cx="9832571" cy="214020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4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গঠন অনুসারে আগ্নেয় শিলা কয়টি ও কি কি  উদাহরন সহ তা বর্ননা কর।</a:t>
            </a:r>
            <a:endParaRPr lang="en-U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3800" y="304800"/>
            <a:ext cx="43434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80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36076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389" y="1752601"/>
            <a:ext cx="11139055" cy="3624071"/>
          </a:xfrm>
          <a:ln>
            <a:solidFill>
              <a:srgbClr val="FF0000"/>
            </a:solidFill>
          </a:ln>
        </p:spPr>
        <p:txBody>
          <a:bodyPr>
            <a:normAutofit fontScale="92500"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গঠন অনুসারে আগ্নেয় শিলা দুই প্রকার যথা ১। অন্তঃজ আগ্নেয় শিলা                 ২।বহিঃজ আগ্নেয় শিলা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অন্তঃজ আগ্নেয় শিলাঃ ভূগর্ভের তরল ম্যাগমা যদি কঠিন শিলায় পরিণত হওয়াকে অন্তঃজ আগ্নেয় শিলা বলে । যেমন, গ্রনাইট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বহিঃজ আগ্নেয় শিলাঃ অভ্যান্তরীণ ম্যাগমা যদি ফাটল দিয়ে লাভা আকারে বেরিয়ে এসে ঠন্ডা হয়ে শিলায় পরিণত হওয়াকে বহিঃজ আগ্নেয় শিলা বলে।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3400" y="228600"/>
            <a:ext cx="33528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8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88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050684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5658" y="2029970"/>
            <a:ext cx="7417724" cy="337330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 খনিজ কাকে বলে?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 পাললিক শিলা কী 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4400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 আগ্নেয় শিলা কাকে বলে?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       তিনটি রুপান্তরিত শিলার নাম বল।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4162" y="262129"/>
            <a:ext cx="3478876" cy="1219200"/>
          </a:xfrm>
          <a:blipFill>
            <a:blip r:embed="rId2"/>
            <a:tile tx="0" ty="0" sx="100000" sy="100000" flip="none" algn="tl"/>
          </a:blipFill>
          <a:ln>
            <a:solidFill>
              <a:srgbClr val="FF3737"/>
            </a:solidFill>
          </a:ln>
        </p:spPr>
        <p:txBody>
          <a:bodyPr>
            <a:normAutofit/>
          </a:bodyPr>
          <a:lstStyle/>
          <a:p>
            <a:r>
              <a:rPr lang="bn-BD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66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54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133602"/>
            <a:ext cx="9530542" cy="124136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bn-BD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শিলা </a:t>
            </a:r>
            <a:r>
              <a:rPr lang="bn-BD" sz="54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খনিজের মধ্যে পার্থক্য বর্ণনা </a:t>
            </a:r>
            <a:r>
              <a:rPr lang="bn-BD" sz="54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কর।</a:t>
            </a:r>
            <a:endParaRPr lang="en-US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8071" y="401782"/>
            <a:ext cx="3728258" cy="1265238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dirty="0" smtClean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বাড়ীর </a:t>
            </a:r>
            <a:r>
              <a:rPr lang="bn-BD" sz="60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60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568746"/>
      </p:ext>
    </p:extLst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42902" y="1440511"/>
            <a:ext cx="7980218" cy="4579289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32756"/>
            <a:ext cx="4617719" cy="1280160"/>
          </a:xfrm>
        </p:spPr>
        <p:txBody>
          <a:bodyPr>
            <a:normAutofit/>
          </a:bodyPr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chemeClr val="bg2">
                    <a:lumMod val="10000"/>
                  </a:schemeClr>
                </a:solidFill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5400" dirty="0">
              <a:solidFill>
                <a:schemeClr val="bg2">
                  <a:lumMod val="1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ful 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200" y="4572000"/>
            <a:ext cx="2026920" cy="1447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38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4601" y="1676400"/>
            <a:ext cx="962787" cy="1447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3715121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144000" cy="51054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bn-BD" sz="5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মোঃ হাসানুজ্জামান </a:t>
            </a:r>
          </a:p>
          <a:p>
            <a:pPr>
              <a:buNone/>
            </a:pPr>
            <a:r>
              <a:rPr lang="bn-BD" sz="5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 শিক্ষক (শাঃ শিক্ষা) </a:t>
            </a:r>
          </a:p>
          <a:p>
            <a:pPr>
              <a:buNone/>
            </a:pPr>
            <a:r>
              <a:rPr lang="bn-BD" sz="5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শ্রীমন্তপুর বালিকা উচ্চ বিদ্যালয় </a:t>
            </a:r>
          </a:p>
          <a:p>
            <a:pPr>
              <a:buNone/>
            </a:pPr>
            <a:r>
              <a:rPr lang="en-US" sz="3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E-mail:hasanict81@gmail.com </a:t>
            </a:r>
          </a:p>
          <a:p>
            <a:pPr>
              <a:buNone/>
            </a:pPr>
            <a:r>
              <a:rPr lang="bn-BD" sz="3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মোবাইল নং ০১৭১৫৮৪৪৪০৫  </a:t>
            </a:r>
            <a:endParaRPr lang="en-US" sz="3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9144000" cy="1600200"/>
          </a:xfr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000" dirty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28844"/>
      </p:ext>
    </p:extLst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9144000" cy="5257800"/>
          </a:xfrm>
          <a:blipFill>
            <a:blip r:embed="rId2"/>
            <a:tile tx="0" ty="0" sx="100000" sy="100000" flip="none" algn="tl"/>
          </a:blip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 শ্রেনিঃ  নবম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 বিষয়ঃ ভূগোল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অধ্যায়ঃ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চতুর্থ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সময়ঃ 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৫০ মিনিট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 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10/02/2020</a:t>
            </a:r>
            <a:r>
              <a:rPr lang="bn-BD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ইং</a:t>
            </a:r>
            <a:endParaRPr lang="en-US" sz="48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7193" y="0"/>
            <a:ext cx="5087390" cy="1524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3303836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zad\Pictures\m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1371600"/>
            <a:ext cx="5191298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DOEL\Desktop\Pictur\ggggggggggggggg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8145" y="1447800"/>
            <a:ext cx="5271655" cy="44958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1905000" y="5943599"/>
            <a:ext cx="92506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>
                <a:latin typeface="NikoshBAN" pitchFamily="2" charset="0"/>
                <a:cs typeface="NikoshBAN" pitchFamily="2" charset="0"/>
              </a:rPr>
              <a:t>                       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চিত্র   ১                                                                          চিত্র      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43694" y="0"/>
            <a:ext cx="6350924" cy="1219200"/>
          </a:xfrm>
          <a:blipFill>
            <a:blip r:embed="rId4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 দুইটি লক্ষ্য কর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24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819400"/>
            <a:ext cx="8229600" cy="228600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bn-BD" sz="8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খনিজ ও শিলা</a:t>
            </a:r>
          </a:p>
          <a:p>
            <a:endParaRPr lang="en-US" sz="80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8113" y="265372"/>
            <a:ext cx="8289175" cy="132556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115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115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115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797961"/>
      </p:ext>
    </p:extLst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355869"/>
            <a:ext cx="10515600" cy="216131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bn-BD" sz="4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4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শিলার সংজ্ঞা  বলতে </a:t>
            </a:r>
            <a:r>
              <a:rPr lang="bn-BD" sz="4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 ;</a:t>
            </a:r>
            <a:endParaRPr lang="bn-BD" sz="44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BD" sz="4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শিলার </a:t>
            </a:r>
            <a:r>
              <a:rPr lang="bn-BD" sz="44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শ্রেনি বিভাগ করতে </a:t>
            </a:r>
            <a:r>
              <a:rPr lang="bn-BD" sz="44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পারবে ;</a:t>
            </a:r>
            <a:endParaRPr lang="bn-BD" sz="44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bn-BD" sz="4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0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   শিলা </a:t>
            </a:r>
            <a:r>
              <a:rPr lang="bn-BD" sz="40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ও খনিজ শিলার কাজ বর্ননা করতে পারবে।</a:t>
            </a:r>
          </a:p>
          <a:p>
            <a:endParaRPr lang="en-US" dirty="0">
              <a:ln>
                <a:solidFill>
                  <a:srgbClr val="FF0000"/>
                </a:solidFill>
              </a:ln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1569" y="271550"/>
            <a:ext cx="3708861" cy="1143000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en-US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8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8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2144684" y="2360815"/>
            <a:ext cx="7365075" cy="1612669"/>
          </a:xfrm>
          <a:prstGeom prst="downArrowCallou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12916" y="2360815"/>
            <a:ext cx="79968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91127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rupantar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14305" y="1752600"/>
            <a:ext cx="3749040" cy="38501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1938" y="202277"/>
            <a:ext cx="6503324" cy="1143000"/>
          </a:xfrm>
          <a:blipFill>
            <a:blip r:embed="rId3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 ছবিগুলো লক্ষ্য করি</a:t>
            </a:r>
            <a:endParaRPr lang="en-US" sz="5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DOEL\Desktop\Pictur\ggggggggggggggg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7857" y="1752600"/>
            <a:ext cx="3412375" cy="38501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 descr="ing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7418" y="1752600"/>
            <a:ext cx="3499657" cy="385017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83396011"/>
      </p:ext>
    </p:extLst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2953" y="3674225"/>
            <a:ext cx="5769032" cy="1014153"/>
          </a:xfr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4800" dirty="0"/>
              <a:t> </a:t>
            </a:r>
            <a:r>
              <a:rPr lang="en-US" sz="4800" dirty="0" smtClean="0"/>
              <a:t>  </a:t>
            </a:r>
            <a:r>
              <a:rPr lang="bn-BD" sz="6600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শিলা </a:t>
            </a:r>
            <a:r>
              <a:rPr lang="bn-BD" sz="6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কাকে বলে ?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825" y="461356"/>
            <a:ext cx="5852160" cy="11430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88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8800" dirty="0">
                <a:latin typeface="NikoshBAN" pitchFamily="2" charset="0"/>
                <a:cs typeface="NikoshBAN" pitchFamily="2" charset="0"/>
              </a:rPr>
              <a:t>একক কাজ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83585"/>
      </p:ext>
    </p:extLst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274638"/>
            <a:ext cx="3124200" cy="11430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bn-BD" sz="66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66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সমাধান</a:t>
            </a:r>
            <a:endParaRPr lang="en-US" sz="66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30778" y="2667000"/>
            <a:ext cx="10806546" cy="156966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নুড়ি, কাঁকর, বালি খড়ি,কাদা প্রভৃতি নিয়ে প্রাকৃতিক উপায়ে যে পদার্থ  গঠন করে তাকে শিলা বলে ।</a:t>
            </a:r>
            <a:endParaRPr lang="en-US" sz="4800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2478026"/>
      </p:ext>
    </p:extLst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299</Words>
  <Application>Microsoft Office PowerPoint</Application>
  <PresentationFormat>Widescreen</PresentationFormat>
  <Paragraphs>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Vrinda</vt:lpstr>
      <vt:lpstr>Wingdings</vt:lpstr>
      <vt:lpstr>Office Theme</vt:lpstr>
      <vt:lpstr>PowerPoint Presentation</vt:lpstr>
      <vt:lpstr>      শিক্ষক পরিচিতি</vt:lpstr>
      <vt:lpstr> পাঠ পরিচিতি</vt:lpstr>
      <vt:lpstr>    নিচের ছবি দুইটি লক্ষ্য কর</vt:lpstr>
      <vt:lpstr>  আজকের পাঠ</vt:lpstr>
      <vt:lpstr> শিখনফল</vt:lpstr>
      <vt:lpstr> নিচের ছবিগুলো লক্ষ্য করি</vt:lpstr>
      <vt:lpstr>   একক কাজ</vt:lpstr>
      <vt:lpstr>  সমাধান</vt:lpstr>
      <vt:lpstr> নিচের ছবি গুলো লক্ষ্য করি ।</vt:lpstr>
      <vt:lpstr> জোড়ায় কাজ</vt:lpstr>
      <vt:lpstr>   সমাধান</vt:lpstr>
      <vt:lpstr>     নিচের ছবি গুলো লক্ষ্য কর</vt:lpstr>
      <vt:lpstr> দলীয় কাজ</vt:lpstr>
      <vt:lpstr> সমাধান</vt:lpstr>
      <vt:lpstr>    মুল্যায়ন</vt:lpstr>
      <vt:lpstr> বাড়ীর কাজ</vt:lpstr>
      <vt:lpstr>       সবাইকে ধন্যবাদ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SR</dc:creator>
  <cp:lastModifiedBy>SR</cp:lastModifiedBy>
  <cp:revision>7</cp:revision>
  <dcterms:created xsi:type="dcterms:W3CDTF">2020-05-29T09:15:08Z</dcterms:created>
  <dcterms:modified xsi:type="dcterms:W3CDTF">2020-05-29T10:11:29Z</dcterms:modified>
</cp:coreProperties>
</file>