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310" r:id="rId3"/>
    <p:sldId id="289" r:id="rId4"/>
    <p:sldId id="258" r:id="rId5"/>
    <p:sldId id="260" r:id="rId6"/>
    <p:sldId id="259" r:id="rId7"/>
    <p:sldId id="261" r:id="rId8"/>
    <p:sldId id="262" r:id="rId9"/>
    <p:sldId id="287" r:id="rId10"/>
    <p:sldId id="263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92" r:id="rId20"/>
    <p:sldId id="303" r:id="rId21"/>
    <p:sldId id="304" r:id="rId22"/>
    <p:sldId id="305" r:id="rId23"/>
    <p:sldId id="306" r:id="rId24"/>
    <p:sldId id="307" r:id="rId25"/>
    <p:sldId id="311" r:id="rId26"/>
    <p:sldId id="308" r:id="rId27"/>
    <p:sldId id="309" r:id="rId28"/>
    <p:sldId id="279" r:id="rId29"/>
    <p:sldId id="295" r:id="rId30"/>
    <p:sldId id="293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0000FF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 snapToGrid="0">
      <p:cViewPr>
        <p:scale>
          <a:sx n="71" d="100"/>
          <a:sy n="71" d="100"/>
        </p:scale>
        <p:origin x="-65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mailto:salimhossainsp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4"/>
            <a:ext cx="11224538" cy="299536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616"/>
              </a:avLst>
            </a:prstTxWarp>
            <a:no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199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99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99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9900" dirty="0" err="1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সোনামণিরা</a:t>
            </a:r>
            <a:endParaRPr lang="en-US" sz="857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74162" y="3671252"/>
            <a:ext cx="11287509" cy="2592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59436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43600" y="0"/>
            <a:ext cx="6248399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12:23:38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81"/>
          <a:stretch/>
        </p:blipFill>
        <p:spPr>
          <a:xfrm>
            <a:off x="573367" y="584163"/>
            <a:ext cx="11071785" cy="573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4042" b="59886"/>
          <a:stretch/>
        </p:blipFill>
        <p:spPr>
          <a:xfrm>
            <a:off x="591669" y="565274"/>
            <a:ext cx="10986249" cy="571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1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t="47453" r="9951" b="23196"/>
          <a:stretch/>
        </p:blipFill>
        <p:spPr bwMode="auto">
          <a:xfrm>
            <a:off x="531159" y="510988"/>
            <a:ext cx="11140888" cy="574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r="4602" b="52073"/>
          <a:stretch/>
        </p:blipFill>
        <p:spPr bwMode="auto">
          <a:xfrm>
            <a:off x="536969" y="531406"/>
            <a:ext cx="11161972" cy="582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17" r="4602" b="7337"/>
          <a:stretch/>
        </p:blipFill>
        <p:spPr bwMode="auto">
          <a:xfrm>
            <a:off x="590756" y="537883"/>
            <a:ext cx="11094738" cy="576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r="3134" b="56334"/>
          <a:stretch/>
        </p:blipFill>
        <p:spPr bwMode="auto">
          <a:xfrm>
            <a:off x="618565" y="585194"/>
            <a:ext cx="10853768" cy="5694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44375" r="4602" b="31447"/>
          <a:stretch/>
        </p:blipFill>
        <p:spPr bwMode="auto">
          <a:xfrm>
            <a:off x="642470" y="1591733"/>
            <a:ext cx="10907059" cy="325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r="5833" b="50000"/>
          <a:stretch/>
        </p:blipFill>
        <p:spPr bwMode="auto">
          <a:xfrm>
            <a:off x="523522" y="585195"/>
            <a:ext cx="11108184" cy="568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r="4602" b="33848"/>
          <a:stretch/>
        </p:blipFill>
        <p:spPr bwMode="auto">
          <a:xfrm>
            <a:off x="591671" y="585195"/>
            <a:ext cx="10880662" cy="569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399" y="1788460"/>
            <a:ext cx="10938933" cy="427367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>
              <a:buFont typeface="Wingdings" pitchFamily="2" charset="2"/>
              <a:buChar char="v"/>
            </a:pPr>
            <a:r>
              <a:rPr lang="bn-BD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নামাজের পরিচয় লিখ।</a:t>
            </a:r>
            <a:endParaRPr lang="en-US" sz="8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2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433506"/>
            <a:ext cx="11174506" cy="5926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12:23:39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647" y="473138"/>
            <a:ext cx="11282082" cy="601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 err="1">
                <a:ln w="1905"/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11500" dirty="0">
                <a:ln w="1905"/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</a:t>
            </a:r>
            <a:r>
              <a:rPr lang="bn-BD" sz="11500" dirty="0">
                <a:ln w="1905"/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 err="1">
                <a:ln w="1905"/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4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4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4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4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8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8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0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40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4"/>
              </a:rPr>
              <a:t>s</a:t>
            </a:r>
            <a:r>
              <a:rPr lang="bn-BD" sz="40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4"/>
              </a:rPr>
              <a:t>alimhossains</a:t>
            </a:r>
            <a:r>
              <a:rPr lang="en-US" sz="40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4"/>
              </a:rPr>
              <a:t>p@gmail.com</a:t>
            </a:r>
            <a:endParaRPr lang="en-US" sz="40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22728" y="242046"/>
            <a:ext cx="5773271" cy="62473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263428"/>
            <a:ext cx="5764306" cy="62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8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8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75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750"/>
                            </p:stCondLst>
                            <p:childTnLst>
                              <p:par>
                                <p:cTn id="5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750"/>
                            </p:stCondLst>
                            <p:childTnLst>
                              <p:par>
                                <p:cTn id="5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750"/>
                            </p:stCondLst>
                            <p:childTnLst>
                              <p:par>
                                <p:cTn id="6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r="4602" b="47813"/>
          <a:stretch/>
        </p:blipFill>
        <p:spPr bwMode="auto">
          <a:xfrm>
            <a:off x="660151" y="585195"/>
            <a:ext cx="10871698" cy="566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4" r="3382"/>
          <a:stretch/>
        </p:blipFill>
        <p:spPr bwMode="auto">
          <a:xfrm>
            <a:off x="523522" y="537882"/>
            <a:ext cx="11054396" cy="5782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0" r="4602" b="7574"/>
          <a:stretch/>
        </p:blipFill>
        <p:spPr bwMode="auto">
          <a:xfrm>
            <a:off x="590757" y="497541"/>
            <a:ext cx="11000608" cy="590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b="46393"/>
          <a:stretch/>
        </p:blipFill>
        <p:spPr bwMode="auto">
          <a:xfrm>
            <a:off x="605119" y="585195"/>
            <a:ext cx="10867214" cy="570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12:23:50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53134" r="8247" b="20119"/>
          <a:stretch/>
        </p:blipFill>
        <p:spPr bwMode="auto">
          <a:xfrm>
            <a:off x="531407" y="967690"/>
            <a:ext cx="11129185" cy="445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12:23:50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দলিও</a:t>
            </a:r>
            <a:r>
              <a:rPr lang="bn-BD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399" y="1788460"/>
            <a:ext cx="10938933" cy="427367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>
              <a:buFont typeface="Wingdings" pitchFamily="2" charset="2"/>
              <a:buChar char="v"/>
            </a:pPr>
            <a:r>
              <a:rPr lang="en-US" sz="8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লিখ।</a:t>
            </a:r>
            <a:endParaRPr lang="en-US" sz="8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8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8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8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8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800"/>
                            </p:stCondLst>
                            <p:childTnLst>
                              <p:par>
                                <p:cTn id="3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2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12:23:50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b="49943"/>
          <a:stretch/>
        </p:blipFill>
        <p:spPr bwMode="auto">
          <a:xfrm>
            <a:off x="605118" y="585195"/>
            <a:ext cx="10867215" cy="574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12:23:51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50056" r="19324" b="2254"/>
          <a:stretch/>
        </p:blipFill>
        <p:spPr bwMode="auto">
          <a:xfrm>
            <a:off x="569757" y="564776"/>
            <a:ext cx="10902576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472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12:23:51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2997" r="5717" b="13849"/>
          <a:stretch/>
        </p:blipFill>
        <p:spPr>
          <a:xfrm>
            <a:off x="510988" y="1586753"/>
            <a:ext cx="11161059" cy="4760259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2024280" y="3235261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758516" y="4792133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1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12:23:51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9" b="45870"/>
          <a:stretch/>
        </p:blipFill>
        <p:spPr>
          <a:xfrm>
            <a:off x="457199" y="1609661"/>
            <a:ext cx="11134165" cy="471045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038663" y="5674658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1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988" y="497541"/>
            <a:ext cx="11134165" cy="586291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pPr algn="ctr"/>
            <a:r>
              <a:rPr lang="bn-BD" sz="8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BD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পরিচ্ছেদ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8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bn-BD" sz="4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fld id="{5C7D2911-63BC-467B-8DD0-B8385E4B0D1D}" type="datetime10">
              <a:rPr lang="bn-BD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770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12:23:51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7" r="21935"/>
          <a:stretch/>
        </p:blipFill>
        <p:spPr>
          <a:xfrm>
            <a:off x="576859" y="1616254"/>
            <a:ext cx="11001059" cy="4761392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2227730" y="2603249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955739" y="5080498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66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1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34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17092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286932"/>
            <a:ext cx="3522135" cy="1574801"/>
            <a:chOff x="9262533" y="1185333"/>
            <a:chExt cx="2472267" cy="1574801"/>
          </a:xfrm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1117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12:23:51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4"/>
          <a:stretch/>
        </p:blipFill>
        <p:spPr>
          <a:xfrm>
            <a:off x="484094" y="2151530"/>
            <a:ext cx="11066930" cy="4195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12:23:51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36176" y="363071"/>
            <a:ext cx="5759824" cy="6126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341356"/>
            <a:ext cx="5697071" cy="61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1" y="1960158"/>
            <a:ext cx="3657598" cy="3951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960158"/>
            <a:ext cx="3951194" cy="3951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9" y="1960158"/>
            <a:ext cx="3568465" cy="395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6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6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600"/>
                            </p:stCondLst>
                            <p:childTnLst>
                              <p:par>
                                <p:cTn id="6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600"/>
                            </p:stCondLst>
                            <p:childTnLst>
                              <p:par>
                                <p:cTn id="6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600"/>
                            </p:stCondLst>
                            <p:childTnLst>
                              <p:par>
                                <p:cTn id="6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600"/>
                            </p:stCondLst>
                            <p:childTnLst>
                              <p:par>
                                <p:cTn id="7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Horizontal Scroll 12"/>
          <p:cNvSpPr/>
          <p:nvPr/>
        </p:nvSpPr>
        <p:spPr>
          <a:xfrm>
            <a:off x="464545" y="2539155"/>
            <a:ext cx="11113561" cy="382130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spc="50" dirty="0" smtClean="0">
                <a:ln w="13500">
                  <a:solidFill>
                    <a:srgbClr val="FF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</a:t>
            </a:r>
            <a:endParaRPr lang="en-US" sz="28700" b="1" spc="50" dirty="0">
              <a:ln w="13500">
                <a:solidFill>
                  <a:srgbClr val="FF0000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Bracket 9"/>
          <p:cNvSpPr/>
          <p:nvPr/>
        </p:nvSpPr>
        <p:spPr>
          <a:xfrm>
            <a:off x="497541" y="401175"/>
            <a:ext cx="11161059" cy="5959284"/>
          </a:xfrm>
          <a:prstGeom prst="bracketPair">
            <a:avLst>
              <a:gd name="adj" fmla="val 13897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lvl="0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১।সালাতের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6000" dirty="0">
              <a:solidFill>
                <a:schemeClr val="bg1"/>
              </a:solidFill>
            </a:endParaRPr>
          </a:p>
          <a:p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২।সালাতের আহকাম আরকান </a:t>
            </a:r>
            <a:r>
              <a:rPr lang="en-US" sz="6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৩।সালাতের ওয়াক্ত বলতে </a:t>
            </a:r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6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14303" r="2346" b="45037"/>
          <a:stretch/>
        </p:blipFill>
        <p:spPr>
          <a:xfrm>
            <a:off x="551329" y="537882"/>
            <a:ext cx="11066930" cy="5524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2722" r="2395" b="46655"/>
          <a:stretch/>
        </p:blipFill>
        <p:spPr>
          <a:xfrm>
            <a:off x="515967" y="464171"/>
            <a:ext cx="11290551" cy="58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12:23:41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3279" r="1171" b="14520"/>
          <a:stretch/>
        </p:blipFill>
        <p:spPr>
          <a:xfrm>
            <a:off x="497541" y="632011"/>
            <a:ext cx="11161059" cy="56343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568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1819</TotalTime>
  <Words>543</Words>
  <Application>Microsoft Office PowerPoint</Application>
  <PresentationFormat>Custom</PresentationFormat>
  <Paragraphs>189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Main Event</vt:lpstr>
      <vt:lpstr>স্বাগতম সোনামণিরা</vt:lpstr>
      <vt:lpstr>PowerPoint Presentation</vt:lpstr>
      <vt:lpstr>PowerPoint Presentation</vt:lpstr>
      <vt:lpstr>নিচের ছবিটি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296</cp:revision>
  <dcterms:created xsi:type="dcterms:W3CDTF">2017-09-07T18:02:12Z</dcterms:created>
  <dcterms:modified xsi:type="dcterms:W3CDTF">2020-05-03T06:32:08Z</dcterms:modified>
</cp:coreProperties>
</file>