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506" y="-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F136-5B97-49E1-BEE1-EB7AA9A1D18B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57E1-0A44-46A5-A8BF-D3C970D1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57E1-0A44-46A5-A8BF-D3C970D1C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12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6195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Nazma\ful\1442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00150"/>
            <a:ext cx="6315834" cy="348175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8575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329" y="2387084"/>
            <a:ext cx="2895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বাসস্হান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590800" y="2114550"/>
            <a:ext cx="3886200" cy="1600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3" cstate="print"/>
          <a:srcRect l="20667" r="20667"/>
          <a:stretch>
            <a:fillRect/>
          </a:stretch>
        </p:blipFill>
        <p:spPr>
          <a:xfrm>
            <a:off x="228600" y="1047749"/>
            <a:ext cx="1447800" cy="1381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khonchoa_1384664291_20-Long_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9310" y="1061650"/>
            <a:ext cx="1665890" cy="13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306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1" y="1059180"/>
            <a:ext cx="1600199" cy="1360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34803-jersycolors.jpg"/>
          <p:cNvPicPr>
            <a:picLocks noChangeAspect="1"/>
          </p:cNvPicPr>
          <p:nvPr/>
        </p:nvPicPr>
        <p:blipFill>
          <a:blip r:embed="rId6" cstate="print"/>
          <a:srcRect r="58000" b="36000"/>
          <a:stretch>
            <a:fillRect/>
          </a:stretch>
        </p:blipFill>
        <p:spPr>
          <a:xfrm>
            <a:off x="5410199" y="1047750"/>
            <a:ext cx="1575197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g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235427"/>
            <a:ext cx="2177142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ndek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3232969"/>
            <a:ext cx="1752600" cy="1243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ricket09002.jpg"/>
          <p:cNvPicPr>
            <a:picLocks noChangeAspect="1"/>
          </p:cNvPicPr>
          <p:nvPr/>
        </p:nvPicPr>
        <p:blipFill>
          <a:blip r:embed="rId9" cstate="print">
            <a:lum bright="20000" contrast="40000"/>
          </a:blip>
          <a:srcRect l="6667" t="6000" r="7500" b="7333"/>
          <a:stretch>
            <a:fillRect/>
          </a:stretch>
        </p:blipFill>
        <p:spPr>
          <a:xfrm>
            <a:off x="6553200" y="3257550"/>
            <a:ext cx="2213204" cy="121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s.jpg"/>
          <p:cNvPicPr>
            <a:picLocks noChangeAspect="1"/>
          </p:cNvPicPr>
          <p:nvPr/>
        </p:nvPicPr>
        <p:blipFill>
          <a:blip r:embed="rId10" cstate="print"/>
          <a:srcRect l="4167" t="4167" r="4167" b="4167"/>
          <a:stretch>
            <a:fillRect/>
          </a:stretch>
        </p:blipFill>
        <p:spPr>
          <a:xfrm>
            <a:off x="2819400" y="3235427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kookaburra_dragon_hockey_stick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6235" y="1047750"/>
            <a:ext cx="161676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71600" y="285750"/>
            <a:ext cx="61722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তোমরা কি খেলাধুলা পছন্দ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193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419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টেনিস র‍্যকেট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24193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ক্রিকেট ব্যাট,বল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4193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24193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হকি স্টিক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53384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খেলায় ভিডিও ক্যামেরা ব্যবহার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4722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447228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বাস্কেট বল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447228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জুতা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048530"/>
            <a:ext cx="28194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285"/>
            <a:ext cx="7162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এবার বিনোদন প্রযুক্তি গুলো দেখিঃ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j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95350"/>
            <a:ext cx="1672780" cy="1219200"/>
          </a:xfrm>
          <a:prstGeom prst="rect">
            <a:avLst/>
          </a:prstGeom>
        </p:spPr>
      </p:pic>
      <p:pic>
        <p:nvPicPr>
          <p:cNvPr id="10" name="Picture 9" descr="35Tabala-3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6250" t="2244" r="4167"/>
          <a:stretch>
            <a:fillRect/>
          </a:stretch>
        </p:blipFill>
        <p:spPr>
          <a:xfrm>
            <a:off x="1500831" y="1047690"/>
            <a:ext cx="1394769" cy="1200150"/>
          </a:xfrm>
          <a:prstGeom prst="roundRect">
            <a:avLst/>
          </a:prstGeom>
          <a:ln w="28575">
            <a:noFill/>
          </a:ln>
        </p:spPr>
      </p:pic>
      <p:pic>
        <p:nvPicPr>
          <p:cNvPr id="11" name="Picture 10" descr="42 reeds sargam teak harmonium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>
          <a:xfrm>
            <a:off x="2908531" y="943503"/>
            <a:ext cx="1587269" cy="1228137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 descr="gibson-1961-custom-shop-joe-bonamassa-es-335-vos-2.jpe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 rot="14724408">
            <a:off x="4218013" y="990979"/>
            <a:ext cx="1273235" cy="806845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13" name="Picture 12" descr="indeytu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1637" y="647640"/>
            <a:ext cx="1528763" cy="1762832"/>
          </a:xfrm>
          <a:prstGeom prst="rect">
            <a:avLst/>
          </a:prstGeom>
        </p:spPr>
      </p:pic>
      <p:pic>
        <p:nvPicPr>
          <p:cNvPr id="14" name="Picture 13" descr="m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800040"/>
            <a:ext cx="1752600" cy="1314450"/>
          </a:xfrm>
          <a:prstGeom prst="rect">
            <a:avLst/>
          </a:prstGeom>
        </p:spPr>
      </p:pic>
      <p:pic>
        <p:nvPicPr>
          <p:cNvPr id="15" name="Picture 14" descr="images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2862262"/>
            <a:ext cx="1483485" cy="1309688"/>
          </a:xfrm>
          <a:prstGeom prst="rect">
            <a:avLst/>
          </a:prstGeom>
        </p:spPr>
      </p:pic>
      <p:pic>
        <p:nvPicPr>
          <p:cNvPr id="16" name="Picture 15" descr="inde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00" y="3071622"/>
            <a:ext cx="1600200" cy="1024128"/>
          </a:xfrm>
          <a:prstGeom prst="rect">
            <a:avLst/>
          </a:prstGeom>
        </p:spPr>
      </p:pic>
      <p:pic>
        <p:nvPicPr>
          <p:cNvPr id="17" name="Picture 16" descr="u37992_226842_90277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4386" y="3084925"/>
            <a:ext cx="1401014" cy="1010825"/>
          </a:xfrm>
          <a:prstGeom prst="rect">
            <a:avLst/>
          </a:prstGeom>
        </p:spPr>
      </p:pic>
      <p:pic>
        <p:nvPicPr>
          <p:cNvPr id="18" name="Picture 17" descr="146745307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6852" y="3105150"/>
            <a:ext cx="1733548" cy="990599"/>
          </a:xfrm>
          <a:prstGeom prst="rect">
            <a:avLst/>
          </a:prstGeom>
        </p:spPr>
      </p:pic>
      <p:pic>
        <p:nvPicPr>
          <p:cNvPr id="19" name="Picture 18" descr="Dsc_9070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7162800" y="2876550"/>
            <a:ext cx="1672046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010400" y="42290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ছবি আকার উপকরন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22904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শিশুদের খেলনা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422904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22904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সিডি/ডিভিডি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422904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রোলার কোস্টার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217164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ড্রামস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1716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পিয়ানো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215253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217164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তবলা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3431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21907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হারমোনিয়াম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21907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বেহালা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209550"/>
            <a:ext cx="48006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 বইয়ের সাথে সংযোগ স্থাপন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919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210BC5"/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৬২,৬৩ ও ৬৪ পৃষ্টা খোলে নিরবে পড় </a:t>
            </a:r>
            <a:endParaRPr lang="en-US" sz="3200" dirty="0">
              <a:solidFill>
                <a:srgbClr val="210BC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HOBIGONJ PTI\ICT-2014\Primary text book\Image Book\Science\science-4_Extracted_Images\page1output.jpg"/>
          <p:cNvPicPr>
            <a:picLocks noChangeAspect="1" noChangeArrowheads="1"/>
          </p:cNvPicPr>
          <p:nvPr/>
        </p:nvPicPr>
        <p:blipFill>
          <a:blip r:embed="rId2" cstate="print"/>
          <a:srcRect l="9004" t="9557" r="5465" b="10801"/>
          <a:stretch>
            <a:fillRect/>
          </a:stretch>
        </p:blipFill>
        <p:spPr bwMode="auto">
          <a:xfrm>
            <a:off x="3688080" y="1047750"/>
            <a:ext cx="202692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209550"/>
            <a:ext cx="2667000" cy="461665"/>
          </a:xfrm>
          <a:prstGeom prst="cloudCallout">
            <a:avLst>
              <a:gd name="adj1" fmla="val -735"/>
              <a:gd name="adj2" fmla="val 57947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4350"/>
            <a:ext cx="34290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4775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------------  আমাদের জীবনকে আর ও উন্নত এবং আরাম দায়ক করেছে।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ক্রিকেট ব্যাট একটি প্রযুক্তি যা  -----------------   ব্যবহৃত হয়।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বাসা/ বাড়িতে যে সকল প্রযুক্তি ব্যবহৃত হয় তাকে বলা হয় -----------------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 প্রযুক্তি।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নাগরদোলা ও রোলার কোস্টার হলো ----------------  প্রযুক্তি।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৫। বর্তমানে অনেক খেলাধুলায়  ----------------------- ব্যবহার করা হচ্ছে।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627611">
            <a:off x="6462624" y="525724"/>
            <a:ext cx="2297577" cy="224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উত্তরটি দেখি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191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6573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571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6400" y="2495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2495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8269" y="3409950"/>
            <a:ext cx="208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32435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971550"/>
            <a:ext cx="2133600" cy="533400"/>
          </a:xfrm>
          <a:prstGeom prst="cloudCallou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prstTxWarp prst="textPlain">
              <a:avLst>
                <a:gd name="adj" fmla="val 45385"/>
              </a:avLst>
            </a:prstTxWarp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9075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দৈনন্দিন জীবনে ব্যবহৃত ৩ টি প্রযুক্তির নাম এবং এদের  ২ টি ব্যবহার লিখ।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চিত্ত বিনোদন হলো মানুষের একটি মৌলিক চাহিদা। এটি পূরণের ৩ টি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 লেখ এবং এতে ব্যবহৃত ৩ টি প্রযুক্তির নাম লেখ।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85750"/>
            <a:ext cx="2743200" cy="304800"/>
          </a:xfrm>
          <a:prstGeom prst="flowChartProcess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prstTxWarp prst="textPlain">
              <a:avLst>
                <a:gd name="adj" fmla="val 46935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66750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আমাদের বাড়িতে নানা কাজে নানা ধরনের প্রযুক্তি ব্যবহার করা হয়। এর মধ্যে বৈদ্যুতিক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হিটার কোন কাজে ব্যবহৃত হয়?</a:t>
            </a:r>
          </a:p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(ক) রোগ নির্ণয়ে     (খ) কাপড় ইস্ত্রি করতে     (গ)   রান্নার কাজে      (ঘ) পানি সরবরাহে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কোনটি আমাদের জীবনকে উন্নত ও আরাম দায়ক করেছে 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পরিবেশ        (গ)  পদার্থ                   (গ) খাদ্য                (ঘ)    প্রযুক্তি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তোমাদের বাড়িতে রয়েছে মোবাইল, টেলিভিশন, কম্পিউটার। এ গুলো কি কি ধরনের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প্রযুক্তি?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সনাতন            (খ) প্রাচীন              (গ)   আধুনিক             (ঘ) সেকেলে</a:t>
            </a:r>
            <a:endPara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90364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৪। কম্পিউটারে শিশুরা নতুন নতুন গেমস খেলে। এতে শিশুর কিসের বিকাশ ঘটে?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 বুদ্ধির             (খ) মন                 (গ)  শরীর                  (ঘ) হাড়ের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209550"/>
            <a:ext cx="1600200" cy="4001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2373"/>
              </a:avLst>
            </a:prstTxWarp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 দেখি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4105692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200150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1" y="2038350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267492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61950"/>
            <a:ext cx="2209800" cy="381000"/>
          </a:xfrm>
          <a:prstGeom prst="wedgeEllipseCallout">
            <a:avLst>
              <a:gd name="adj1" fmla="val -44139"/>
              <a:gd name="adj2" fmla="val 125948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404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দৈনন্দিন জীবনে তুমি ব্যবহার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এমন দশটি প্রযুক্তির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আনবে।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emusas-Boi-M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200150"/>
            <a:ext cx="2819400" cy="21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3105150"/>
            <a:ext cx="4038600" cy="1523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সবাইকে ধন্যবাদ।</a:t>
            </a: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 হবে আগামী ক্লাসে। সেই পর্যন্ত</a:t>
            </a: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ভালো থেক।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lypXRaGVE57Q0Mz881ViW38e3xCLaYS9o7E8gy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04950"/>
            <a:ext cx="3952631" cy="27527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90800" y="43815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-171450"/>
            <a:ext cx="2362200" cy="4559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0955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190750"/>
            <a:ext cx="41910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হারুলিয়া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" y="925830"/>
            <a:ext cx="1463040" cy="1463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514350"/>
            <a:ext cx="2819400" cy="5105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962150"/>
            <a:ext cx="5105400" cy="1905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৯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জীবনে প্রযুক্তি 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1950"/>
            <a:ext cx="3429000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orizontal Scroll 14"/>
          <p:cNvSpPr/>
          <p:nvPr/>
        </p:nvSpPr>
        <p:spPr>
          <a:xfrm>
            <a:off x="4495800" y="361950"/>
            <a:ext cx="3124200" cy="838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25566" y="819150"/>
            <a:ext cx="4403834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742950"/>
            <a:ext cx="4648200" cy="762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3129975"/>
            <a:ext cx="6248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প্রযুক্তির ব্যবহার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14400" y="3206175"/>
            <a:ext cx="762000" cy="457200"/>
          </a:xfrm>
          <a:prstGeom prst="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215575"/>
            <a:ext cx="5486400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2266950"/>
            <a:ext cx="762000" cy="457200"/>
          </a:xfrm>
          <a:prstGeom prst="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f-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438400" y="2546869"/>
            <a:ext cx="1371600" cy="109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F:\ATAUR PICTUR\nnnnnnnnnnnn\ধান ক্ষেতে পান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19350"/>
            <a:ext cx="1507958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j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903224"/>
            <a:ext cx="1676400" cy="1058926"/>
          </a:xfrm>
          <a:prstGeom prst="rect">
            <a:avLst/>
          </a:prstGeom>
        </p:spPr>
      </p:pic>
      <p:pic>
        <p:nvPicPr>
          <p:cNvPr id="15" name="Picture 14" descr="m.jpg"/>
          <p:cNvPicPr>
            <a:picLocks noChangeAspect="1"/>
          </p:cNvPicPr>
          <p:nvPr/>
        </p:nvPicPr>
        <p:blipFill>
          <a:blip r:embed="rId5" cstate="print"/>
          <a:srcRect l="18667" r="20667"/>
          <a:stretch>
            <a:fillRect/>
          </a:stretch>
        </p:blipFill>
        <p:spPr>
          <a:xfrm>
            <a:off x="3035300" y="895350"/>
            <a:ext cx="1155700" cy="1066800"/>
          </a:xfrm>
          <a:prstGeom prst="rect">
            <a:avLst/>
          </a:prstGeom>
        </p:spPr>
      </p:pic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0075" y="904875"/>
            <a:ext cx="1762125" cy="1057275"/>
          </a:xfrm>
          <a:prstGeom prst="rect">
            <a:avLst/>
          </a:prstGeom>
        </p:spPr>
      </p:pic>
      <p:pic>
        <p:nvPicPr>
          <p:cNvPr id="17" name="Picture 16" descr="XRay20150827093321.jpg"/>
          <p:cNvPicPr>
            <a:picLocks noChangeAspect="1"/>
          </p:cNvPicPr>
          <p:nvPr/>
        </p:nvPicPr>
        <p:blipFill>
          <a:blip r:embed="rId7" cstate="print"/>
          <a:srcRect l="20000"/>
          <a:stretch>
            <a:fillRect/>
          </a:stretch>
        </p:blipFill>
        <p:spPr>
          <a:xfrm>
            <a:off x="6324600" y="884634"/>
            <a:ext cx="1447800" cy="1153716"/>
          </a:xfrm>
          <a:prstGeom prst="rect">
            <a:avLst/>
          </a:prstGeom>
        </p:spPr>
      </p:pic>
      <p:pic>
        <p:nvPicPr>
          <p:cNvPr id="18" name="Picture 17" descr="60tharticle(1)finaledited_2014-12-24_13-07-23_2014-12-24_13-23-18.jpg"/>
          <p:cNvPicPr>
            <a:picLocks noChangeAspect="1"/>
          </p:cNvPicPr>
          <p:nvPr/>
        </p:nvPicPr>
        <p:blipFill>
          <a:blip r:embed="rId8" cstate="print"/>
          <a:srcRect l="30306" r="31619"/>
          <a:stretch>
            <a:fillRect/>
          </a:stretch>
        </p:blipFill>
        <p:spPr>
          <a:xfrm>
            <a:off x="304800" y="819150"/>
            <a:ext cx="837645" cy="1651219"/>
          </a:xfrm>
          <a:prstGeom prst="rect">
            <a:avLst/>
          </a:prstGeom>
        </p:spPr>
      </p:pic>
      <p:pic>
        <p:nvPicPr>
          <p:cNvPr id="19" name="Picture 18" descr="imagghf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0367" y="2402039"/>
            <a:ext cx="1565833" cy="1236511"/>
          </a:xfrm>
          <a:prstGeom prst="rect">
            <a:avLst/>
          </a:prstGeom>
        </p:spPr>
      </p:pic>
      <p:pic>
        <p:nvPicPr>
          <p:cNvPr id="20" name="Picture 19" descr="4444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876550"/>
            <a:ext cx="1709433" cy="771144"/>
          </a:xfrm>
          <a:prstGeom prst="rect">
            <a:avLst/>
          </a:prstGeom>
        </p:spPr>
      </p:pic>
      <p:pic>
        <p:nvPicPr>
          <p:cNvPr id="21" name="Picture 20" descr="d.jpg"/>
          <p:cNvPicPr>
            <a:picLocks noChangeAspect="1"/>
          </p:cNvPicPr>
          <p:nvPr/>
        </p:nvPicPr>
        <p:blipFill>
          <a:blip r:embed="rId11" cstate="print"/>
          <a:srcRect l="14641" t="3957" r="5801"/>
          <a:stretch>
            <a:fillRect/>
          </a:stretch>
        </p:blipFill>
        <p:spPr>
          <a:xfrm>
            <a:off x="7970178" y="1885950"/>
            <a:ext cx="945222" cy="1752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209550"/>
            <a:ext cx="49530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ছবি গুলো মনোযোগ সহকারে দেখঃ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409575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গুলো আমাদের দৈনন্দিন জীবনে ব্যবহৃত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412057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গুলোকে কী বলে?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4105930"/>
            <a:ext cx="2743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19730"/>
            <a:ext cx="53340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66750"/>
            <a:ext cx="1914525" cy="1914525"/>
          </a:xfrm>
          <a:prstGeom prst="rect">
            <a:avLst/>
          </a:prstGeom>
        </p:spPr>
      </p:pic>
      <p:pic>
        <p:nvPicPr>
          <p:cNvPr id="7" name="Picture 6" descr="130508173739-women-medicine-stethoscope-horizontal-large-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347" y="1109954"/>
            <a:ext cx="2324653" cy="1309396"/>
          </a:xfrm>
          <a:prstGeom prst="rect">
            <a:avLst/>
          </a:prstGeom>
        </p:spPr>
      </p:pic>
      <p:pic>
        <p:nvPicPr>
          <p:cNvPr id="8" name="Picture 7" descr="Grill-Microwave-Ov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724150"/>
            <a:ext cx="2209800" cy="1392174"/>
          </a:xfrm>
          <a:prstGeom prst="rect">
            <a:avLst/>
          </a:prstGeom>
        </p:spPr>
      </p:pic>
      <p:pic>
        <p:nvPicPr>
          <p:cNvPr id="9" name="Picture 8" descr="indegh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047750"/>
            <a:ext cx="2323024" cy="1447800"/>
          </a:xfrm>
          <a:prstGeom prst="rect">
            <a:avLst/>
          </a:prstGeom>
        </p:spPr>
      </p:pic>
      <p:pic>
        <p:nvPicPr>
          <p:cNvPr id="10" name="Picture 9" descr="Compu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519648"/>
            <a:ext cx="2209800" cy="1499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4324350"/>
            <a:ext cx="71628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95930"/>
            <a:ext cx="2057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 কি?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200150"/>
            <a:ext cx="3810000" cy="1676400"/>
            <a:chOff x="76200" y="1447800"/>
            <a:chExt cx="4343400" cy="2362200"/>
          </a:xfrm>
        </p:grpSpPr>
        <p:sp>
          <p:nvSpPr>
            <p:cNvPr id="6" name="Oval 5"/>
            <p:cNvSpPr/>
            <p:nvPr/>
          </p:nvSpPr>
          <p:spPr>
            <a:xfrm>
              <a:off x="228600" y="1447800"/>
              <a:ext cx="4038600" cy="23622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209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বিজ্ঞানের জ্ঞান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1276351"/>
            <a:ext cx="3810000" cy="1676400"/>
            <a:chOff x="4800600" y="1447800"/>
            <a:chExt cx="4343400" cy="2362200"/>
          </a:xfrm>
        </p:grpSpPr>
        <p:sp>
          <p:nvSpPr>
            <p:cNvPr id="9" name="Oval 8"/>
            <p:cNvSpPr/>
            <p:nvPr/>
          </p:nvSpPr>
          <p:spPr>
            <a:xfrm>
              <a:off x="4876800" y="1447800"/>
              <a:ext cx="4038600" cy="23622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209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বাস্তবে প্রয়োগ 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Curved Right Arrow 10"/>
          <p:cNvSpPr/>
          <p:nvPr/>
        </p:nvSpPr>
        <p:spPr>
          <a:xfrm rot="16200000">
            <a:off x="4160658" y="1825128"/>
            <a:ext cx="731520" cy="2681964"/>
          </a:xfrm>
          <a:prstGeom prst="curvedRightArrow">
            <a:avLst>
              <a:gd name="adj1" fmla="val 35033"/>
              <a:gd name="adj2" fmla="val 50000"/>
              <a:gd name="adj3" fmla="val 25000"/>
            </a:avLst>
          </a:prstGeom>
          <a:gradFill>
            <a:gsLst>
              <a:gs pos="43000">
                <a:srgbClr val="00B050">
                  <a:alpha val="42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867150"/>
            <a:ext cx="80772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যন্ত্র বা কৌশল ব্যবহার করে পরিবেশ নিয়ন্ত্রন ও প্রয়োজনীয় কাজ সম্পাদন করাই হচ্ছে প্রযুক্তি।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61950"/>
            <a:ext cx="1752600" cy="294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693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42950"/>
            <a:ext cx="1371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3437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71550"/>
            <a:ext cx="281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নিচের ছকটি পূরণ করঃ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657350"/>
          <a:ext cx="8458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ব্যবহারের</a:t>
                      </a:r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ক্ষেত্র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                   </a:t>
                      </a:r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প্রযুক্তি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বাসস্থান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খেলাধুলা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 বিনোদন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 চিকিৎসা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38150"/>
            <a:ext cx="1270000" cy="762000"/>
          </a:xfrm>
          <a:prstGeom prst="rect">
            <a:avLst/>
          </a:prstGeom>
        </p:spPr>
      </p:pic>
      <p:pic>
        <p:nvPicPr>
          <p:cNvPr id="5" name="Picture 4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3351"/>
            <a:ext cx="843408" cy="1295400"/>
          </a:xfrm>
          <a:prstGeom prst="rect">
            <a:avLst/>
          </a:prstGeom>
        </p:spPr>
      </p:pic>
      <p:pic>
        <p:nvPicPr>
          <p:cNvPr id="6" name="Picture 5" descr="indeghj.jpg"/>
          <p:cNvPicPr>
            <a:picLocks noChangeAspect="1"/>
          </p:cNvPicPr>
          <p:nvPr/>
        </p:nvPicPr>
        <p:blipFill>
          <a:blip r:embed="rId4" cstate="print"/>
          <a:srcRect l="14314" t="15311" r="18889"/>
          <a:stretch>
            <a:fillRect/>
          </a:stretch>
        </p:blipFill>
        <p:spPr>
          <a:xfrm>
            <a:off x="1143000" y="361950"/>
            <a:ext cx="1066800" cy="842963"/>
          </a:xfrm>
          <a:prstGeom prst="rect">
            <a:avLst/>
          </a:prstGeom>
        </p:spPr>
      </p:pic>
      <p:pic>
        <p:nvPicPr>
          <p:cNvPr id="7" name="Picture 6" descr="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9550"/>
            <a:ext cx="1739611" cy="1066800"/>
          </a:xfrm>
          <a:prstGeom prst="rect">
            <a:avLst/>
          </a:prstGeom>
        </p:spPr>
      </p:pic>
      <p:pic>
        <p:nvPicPr>
          <p:cNvPr id="8" name="Picture 7" descr="indeyt.jpg"/>
          <p:cNvPicPr>
            <a:picLocks noChangeAspect="1"/>
          </p:cNvPicPr>
          <p:nvPr/>
        </p:nvPicPr>
        <p:blipFill>
          <a:blip r:embed="rId6" cstate="print"/>
          <a:srcRect l="3200" t="7960" b="4478"/>
          <a:stretch>
            <a:fillRect/>
          </a:stretch>
        </p:blipFill>
        <p:spPr>
          <a:xfrm>
            <a:off x="6248400" y="285750"/>
            <a:ext cx="1466850" cy="1066800"/>
          </a:xfrm>
          <a:prstGeom prst="rect">
            <a:avLst/>
          </a:prstGeom>
        </p:spPr>
      </p:pic>
      <p:pic>
        <p:nvPicPr>
          <p:cNvPr id="9" name="Picture 8" descr="60tharticle(1)finaledited_2014-12-24_13-07-23_2014-12-24_13-23-18.jpg"/>
          <p:cNvPicPr>
            <a:picLocks noChangeAspect="1"/>
          </p:cNvPicPr>
          <p:nvPr/>
        </p:nvPicPr>
        <p:blipFill>
          <a:blip r:embed="rId7" cstate="print"/>
          <a:srcRect l="31619" t="1020" r="31619" b="1020"/>
          <a:stretch>
            <a:fillRect/>
          </a:stretch>
        </p:blipFill>
        <p:spPr>
          <a:xfrm>
            <a:off x="304800" y="1809750"/>
            <a:ext cx="990600" cy="1981200"/>
          </a:xfrm>
          <a:prstGeom prst="rect">
            <a:avLst/>
          </a:prstGeom>
        </p:spPr>
      </p:pic>
      <p:pic>
        <p:nvPicPr>
          <p:cNvPr id="10" name="Picture 9" descr="hjhg.jpg"/>
          <p:cNvPicPr>
            <a:picLocks noChangeAspect="1"/>
          </p:cNvPicPr>
          <p:nvPr/>
        </p:nvPicPr>
        <p:blipFill>
          <a:blip r:embed="rId8" cstate="print"/>
          <a:srcRect r="17582"/>
          <a:stretch>
            <a:fillRect/>
          </a:stretch>
        </p:blipFill>
        <p:spPr>
          <a:xfrm>
            <a:off x="1371600" y="1657350"/>
            <a:ext cx="2857500" cy="2190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7909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প্রযুক্তি গুলো কোথায় ব্যবহৃত হয়?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4444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1962150"/>
            <a:ext cx="2195911" cy="990600"/>
          </a:xfrm>
          <a:prstGeom prst="rect">
            <a:avLst/>
          </a:prstGeom>
        </p:spPr>
      </p:pic>
      <p:pic>
        <p:nvPicPr>
          <p:cNvPr id="15" name="Picture 14" descr="ihj.jpg"/>
          <p:cNvPicPr>
            <a:picLocks noChangeAspect="1"/>
          </p:cNvPicPr>
          <p:nvPr/>
        </p:nvPicPr>
        <p:blipFill>
          <a:blip r:embed="rId10" cstate="print"/>
          <a:srcRect l="28445" r="25333"/>
          <a:stretch>
            <a:fillRect/>
          </a:stretch>
        </p:blipFill>
        <p:spPr>
          <a:xfrm>
            <a:off x="7924800" y="1733550"/>
            <a:ext cx="990600" cy="2143125"/>
          </a:xfrm>
          <a:prstGeom prst="rect">
            <a:avLst/>
          </a:prstGeom>
        </p:spPr>
      </p:pic>
      <p:pic>
        <p:nvPicPr>
          <p:cNvPr id="16" name="Picture 15" descr="indejh.jpg"/>
          <p:cNvPicPr>
            <a:picLocks noChangeAspect="1"/>
          </p:cNvPicPr>
          <p:nvPr/>
        </p:nvPicPr>
        <p:blipFill>
          <a:blip r:embed="rId11" cstate="print"/>
          <a:srcRect l="13389" t="3791" r="16318" b="5213"/>
          <a:stretch>
            <a:fillRect/>
          </a:stretch>
        </p:blipFill>
        <p:spPr>
          <a:xfrm>
            <a:off x="7848600" y="209550"/>
            <a:ext cx="1028700" cy="1175657"/>
          </a:xfrm>
          <a:prstGeom prst="rect">
            <a:avLst/>
          </a:prstGeom>
        </p:spPr>
      </p:pic>
      <p:pic>
        <p:nvPicPr>
          <p:cNvPr id="17" name="Picture 16" descr="Grill-Microwave-Ovens.jpg"/>
          <p:cNvPicPr>
            <a:picLocks noChangeAspect="1"/>
          </p:cNvPicPr>
          <p:nvPr/>
        </p:nvPicPr>
        <p:blipFill>
          <a:blip r:embed="rId12" cstate="print"/>
          <a:srcRect l="9731" r="5642" b="7463"/>
          <a:stretch>
            <a:fillRect/>
          </a:stretch>
        </p:blipFill>
        <p:spPr>
          <a:xfrm>
            <a:off x="6400800" y="1962150"/>
            <a:ext cx="1447800" cy="99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485</Words>
  <Application>Microsoft Office PowerPoint</Application>
  <PresentationFormat>On-screen Show (16:9)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</cp:lastModifiedBy>
  <cp:revision>22</cp:revision>
  <dcterms:created xsi:type="dcterms:W3CDTF">2006-08-16T00:00:00Z</dcterms:created>
  <dcterms:modified xsi:type="dcterms:W3CDTF">2020-05-03T14:55:07Z</dcterms:modified>
</cp:coreProperties>
</file>