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74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0A76-F67C-49FD-AF3E-4F9CCBC6BC5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4B27-F942-4FAE-AD02-8C59FD0BF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2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0A76-F67C-49FD-AF3E-4F9CCBC6BC5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4B27-F942-4FAE-AD02-8C59FD0BF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1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0A76-F67C-49FD-AF3E-4F9CCBC6BC5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4B27-F942-4FAE-AD02-8C59FD0BF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8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0A76-F67C-49FD-AF3E-4F9CCBC6BC5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4B27-F942-4FAE-AD02-8C59FD0BF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7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0A76-F67C-49FD-AF3E-4F9CCBC6BC5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4B27-F942-4FAE-AD02-8C59FD0BF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6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0A76-F67C-49FD-AF3E-4F9CCBC6BC5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4B27-F942-4FAE-AD02-8C59FD0BF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9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0A76-F67C-49FD-AF3E-4F9CCBC6BC5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4B27-F942-4FAE-AD02-8C59FD0BF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6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0A76-F67C-49FD-AF3E-4F9CCBC6BC5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4B27-F942-4FAE-AD02-8C59FD0BF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0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0A76-F67C-49FD-AF3E-4F9CCBC6BC5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4B27-F942-4FAE-AD02-8C59FD0BF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8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0A76-F67C-49FD-AF3E-4F9CCBC6BC5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4B27-F942-4FAE-AD02-8C59FD0BF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3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0A76-F67C-49FD-AF3E-4F9CCBC6BC5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4B27-F942-4FAE-AD02-8C59FD0BF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5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10A76-F67C-49FD-AF3E-4F9CCBC6BC5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E4B27-F942-4FAE-AD02-8C59FD0BF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0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" y="294968"/>
            <a:ext cx="10825315" cy="623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8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-Point Star 3"/>
          <p:cNvSpPr/>
          <p:nvPr/>
        </p:nvSpPr>
        <p:spPr>
          <a:xfrm>
            <a:off x="415637" y="374073"/>
            <a:ext cx="11222182" cy="6096000"/>
          </a:xfrm>
          <a:prstGeom prst="star16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0326" y="1177636"/>
            <a:ext cx="3532909" cy="81741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u="sng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u="sng" dirty="0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3927" y="2576945"/>
            <a:ext cx="6650181" cy="234141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নিজেকে নিয়ে  মুগ্ধ থাকার সুপ্ত প্রতিভাকে কি বলে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এখন সামাজিক সাইটে যোগাযোগ করি কার সাথে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 কোন বয়সে কম্পিঊটার  গেমে  আসক্তি সৃষ্টি করে?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আসক্তি বলতে কী বুঝায়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1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928" y="401782"/>
            <a:ext cx="11471564" cy="6192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83" y="1774247"/>
            <a:ext cx="5169044" cy="4404879"/>
          </a:xfrm>
          <a:prstGeom prst="rect">
            <a:avLst/>
          </a:prstGeom>
          <a:ln w="38100">
            <a:solidFill>
              <a:schemeClr val="tx1"/>
            </a:solidFill>
            <a:prstDash val="lgDashDot"/>
          </a:ln>
        </p:spPr>
      </p:pic>
      <p:sp>
        <p:nvSpPr>
          <p:cNvPr id="7" name="Rectangle 6"/>
          <p:cNvSpPr/>
          <p:nvPr/>
        </p:nvSpPr>
        <p:spPr>
          <a:xfrm>
            <a:off x="3657600" y="595749"/>
            <a:ext cx="4281055" cy="4825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চল  আমরা   ছবি দেখি ও চিন্তা করি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56"/>
          <a:stretch/>
        </p:blipFill>
        <p:spPr>
          <a:xfrm>
            <a:off x="651164" y="1761692"/>
            <a:ext cx="5472546" cy="44312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598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4" y="1773382"/>
            <a:ext cx="5644647" cy="473825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1731818"/>
            <a:ext cx="5237018" cy="476596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900541" y="401782"/>
            <a:ext cx="10529453" cy="54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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</a:t>
            </a:r>
            <a:r>
              <a:rPr lang="bn-BD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কম্পিউটারকে  প্রয়োজনের তুলনায় বেশি  ব্যবহারকে কি বলা হয়?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6982" y="1149923"/>
            <a:ext cx="4932218" cy="36933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 কম্পিউটার  আসক্তি।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1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4-Point Star 3"/>
          <p:cNvSpPr/>
          <p:nvPr/>
        </p:nvSpPr>
        <p:spPr>
          <a:xfrm>
            <a:off x="318655" y="471055"/>
            <a:ext cx="11249889" cy="5888182"/>
          </a:xfrm>
          <a:prstGeom prst="star24">
            <a:avLst/>
          </a:prstGeom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64182" y="1537855"/>
            <a:ext cx="2881745" cy="568036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bn-BD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u="sng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4328" y="3269673"/>
            <a:ext cx="7744690" cy="70658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 যোগাযোগ  সাইটে   আসক্তি  একটি  বড় সমস্যা ব্যাখ্যা কর/ </a:t>
            </a:r>
            <a:endParaRPr lang="en-US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53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1273" y="471054"/>
            <a:ext cx="10695709" cy="58327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57600" y="595749"/>
            <a:ext cx="4281055" cy="48253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b="1" u="sng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  আমরা   ছবি দেখি ও চিন্তা করি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3" y="1392381"/>
            <a:ext cx="4720784" cy="38169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18" y="1427019"/>
            <a:ext cx="4793672" cy="37545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85455" y="5555673"/>
            <a:ext cx="9809018" cy="623454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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প্রতিভা সারাদিন  ইন্টারনেট নিয়ে বসে থাকে। প্রতিভার কী কী করা উচিত?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8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27" y="535193"/>
            <a:ext cx="11037346" cy="57876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334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651164" y="401782"/>
            <a:ext cx="10861963" cy="6206836"/>
          </a:xfrm>
          <a:prstGeom prst="star3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32909" y="1454727"/>
            <a:ext cx="4890655" cy="637309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bn-BD" u="sng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u="sng" dirty="0">
              <a:ln>
                <a:solidFill>
                  <a:schemeClr val="tx1"/>
                </a:solidFill>
                <a:prstDash val="sysDash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2872" y="3131127"/>
            <a:ext cx="7730837" cy="84512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কম্পিঊটার গেম ও সামাজিক  যোগযোগ সাইট থেকে মুক্ত থাকার  উপায় সমূহ  বিশ্লেষণ কর। 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411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942110" y="568036"/>
            <a:ext cx="10404764" cy="6012873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19746" y="1898072"/>
            <a:ext cx="8132618" cy="26739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১/ কোন কিছু প্রয়োজনের চেয়ে বেশি  অতিরিক্ত করলে  তাকে কি বলে?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২/ফেসবুক তৈরি করেন কে?</a:t>
            </a:r>
          </a:p>
          <a:p>
            <a:r>
              <a:rPr lang="bn-BD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৩/মাদকের সাথে কোন শব্দটি ব্যবহৃত হয়?</a:t>
            </a:r>
          </a:p>
          <a:p>
            <a:r>
              <a:rPr lang="bn-BD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৪/ ছবিটি ব্যাখ্যা কর।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582" y="3567545"/>
            <a:ext cx="2341418" cy="23414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2135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28" y="1485898"/>
            <a:ext cx="2356572" cy="2069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4215" y="3934696"/>
            <a:ext cx="9005453" cy="4987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 সামাজিক নেটওয়ার্কে আসক্তির কারণ কী কী লিখে আনবে?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2410685" y="249383"/>
            <a:ext cx="1731818" cy="1136074"/>
          </a:xfrm>
          <a:prstGeom prst="cloudCallou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BD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বাড়ির কাজ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51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997527" y="637309"/>
            <a:ext cx="10141527" cy="5500255"/>
          </a:xfrm>
          <a:prstGeom prst="star32">
            <a:avLst/>
          </a:prstGeom>
          <a:ln w="762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19" y="2779917"/>
            <a:ext cx="2854036" cy="26766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9055" y="1482436"/>
            <a:ext cx="4987636" cy="18288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69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8207" y="235974"/>
            <a:ext cx="10972800" cy="6032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endParaRPr lang="en-US" sz="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26" y="2334325"/>
            <a:ext cx="4350774" cy="36102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2386" y="457200"/>
            <a:ext cx="9778182" cy="2109019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r>
              <a:rPr lang="as-IN" sz="8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 শিক্ষার্থীবৃন্দ </a:t>
            </a:r>
            <a:endParaRPr lang="en-US" sz="8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523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0943" y="1769806"/>
            <a:ext cx="4896464" cy="31709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prstTxWarp prst="textPlain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পথিক চন্দ্র দাস</a:t>
            </a:r>
          </a:p>
          <a:p>
            <a:pPr algn="ctr"/>
            <a:r>
              <a:rPr lang="as-IN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as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শিক্ষা)</a:t>
            </a:r>
            <a:endParaRPr lang="as-IN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কৃষ্ণপুর বহুমুখী উচ্চ বিদ্যালয়, ধোবাউড়া , </a:t>
            </a:r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 – ০১৭১১৭০৬৮৩০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E-mail : pathiquedas.kbhs@gmail.com</a:t>
            </a:r>
            <a:endParaRPr lang="as-IN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7535" y="530942"/>
            <a:ext cx="32004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u="sng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u="sng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2982" y="1828800"/>
            <a:ext cx="5635224" cy="2978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sysDash"/>
          </a:ln>
        </p:spPr>
        <p:txBody>
          <a:bodyPr wrap="square">
            <a:prstTxWarp prst="textPlain">
              <a:avLst/>
            </a:prstTxWarp>
            <a:spAutoFit/>
            <a:scene3d>
              <a:camera prst="perspectiveBelow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তথ্য ও যোগাযোগ  প্রযুক্তি</a:t>
            </a:r>
            <a:endParaRPr lang="as-IN" sz="2400" dirty="0">
              <a:latin typeface="NikoshBAN" pitchFamily="2" charset="0"/>
              <a:cs typeface="NikoshBAN" pitchFamily="2" charset="0"/>
            </a:endParaRP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পিরিয়ডঃ </a:t>
            </a:r>
            <a:r>
              <a:rPr lang="as-IN" sz="2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৬ষ্ঠ </a:t>
            </a:r>
          </a:p>
          <a:p>
            <a:r>
              <a:rPr lang="as-IN" sz="2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2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as-IN" sz="2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2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৪৫ মিনিট</a:t>
            </a:r>
            <a:endParaRPr lang="as-IN" sz="2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2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১৪-০৩-২০২০ ইং</a:t>
            </a:r>
            <a:endParaRPr lang="as-IN" sz="2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9" y="1027543"/>
            <a:ext cx="1406236" cy="18749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935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9491" y="235527"/>
            <a:ext cx="10971013" cy="6442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9961" y="394845"/>
            <a:ext cx="7388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প্রিয় শিক্ষার্থীরাঃ চল  আমরা   ছবি দেখি ও চিন্তা করি</a:t>
            </a:r>
            <a:endParaRPr lang="en-US" sz="3200" b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91" y="1156185"/>
            <a:ext cx="4837718" cy="418854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181" y="1168252"/>
            <a:ext cx="4771068" cy="41796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75851" y="5694216"/>
            <a:ext cx="878378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মাদকের সাথে কোন শব্দটি ব্যবহৃত হয়?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9684327" y="5721927"/>
            <a:ext cx="162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 আসক্তি ।</a:t>
            </a:r>
            <a:endParaRPr lang="en-US" sz="28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5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655" y="221673"/>
            <a:ext cx="11623963" cy="64839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86" y="694892"/>
            <a:ext cx="5486834" cy="41819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28" y="678873"/>
            <a:ext cx="4933701" cy="41840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803564" y="5417126"/>
            <a:ext cx="10834254" cy="48490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</a:t>
            </a:r>
            <a:r>
              <a:rPr lang="bn-BD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মাদকের মতো আমাদের আসক্তি কোথায়  সৃষ্টি হতে পারে?</a:t>
            </a:r>
            <a:endParaRPr lang="en-US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3345" y="6165270"/>
            <a:ext cx="405938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 সামাজিক সাইটে ।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3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-Point Star 3"/>
          <p:cNvSpPr/>
          <p:nvPr/>
        </p:nvSpPr>
        <p:spPr>
          <a:xfrm>
            <a:off x="442452" y="191730"/>
            <a:ext cx="11444748" cy="6504038"/>
          </a:xfrm>
          <a:prstGeom prst="star10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bn-BD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 নেটওয়ার্কের  আসক্তি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53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6439" y="264404"/>
            <a:ext cx="11413475" cy="591605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-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14381" y="627961"/>
            <a:ext cx="4065224" cy="5125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u="sng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u="sng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3716" y="2049137"/>
            <a:ext cx="9144000" cy="221439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–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আসক্তি  কী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নেটওয়ার্কে আসক্তি একটি বড় সমস্যা ব্যাখ্যা করতে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 থেকে মুক্ত থাকার উপায় ব্যাখা করতে পারবে।</a:t>
            </a:r>
            <a:endParaRPr lang="en-US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9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1039" y="388428"/>
            <a:ext cx="11149070" cy="60592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55598" y="752168"/>
            <a:ext cx="6877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প্রিয় শিক্ষার্থীরাঃ চল আমরা একটি ভিডিও  ও  ছবি দেখি</a:t>
            </a:r>
            <a:endParaRPr lang="en-US" sz="2800" b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1620981"/>
            <a:ext cx="6667500" cy="43503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090467"/>
              </p:ext>
            </p:extLst>
          </p:nvPr>
        </p:nvGraphicFramePr>
        <p:xfrm>
          <a:off x="-82550" y="2903538"/>
          <a:ext cx="46831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Packager Shell Object" showAsIcon="1" r:id="rId4" imgW="4682520" imgH="437760" progId="Package">
                  <p:embed/>
                </p:oleObj>
              </mc:Choice>
              <mc:Fallback>
                <p:oleObj name="Packager Shell Object" showAsIcon="1" r:id="rId4" imgW="46825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2550" y="2903538"/>
                        <a:ext cx="468312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762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47" y="1080655"/>
            <a:ext cx="4891089" cy="46412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20" y="1205346"/>
            <a:ext cx="6039716" cy="46057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657600" y="180109"/>
            <a:ext cx="4281055" cy="48253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চল  আমরা   ছবি দেখি ও চিন্তা করি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4909" y="6026728"/>
            <a:ext cx="8188035" cy="4663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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কোন দেশের দম্পতি গেম খেলার জন্য তাদের  শিশু সন্তানকে বিক্রি করে দেন?         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2549" y="6109849"/>
            <a:ext cx="2341419" cy="3463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 চীনের</a:t>
            </a:r>
            <a:endParaRPr 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36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292</Words>
  <Application>Microsoft Office PowerPoint</Application>
  <PresentationFormat>Widescreen</PresentationFormat>
  <Paragraphs>51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NikoshBAN</vt:lpstr>
      <vt:lpstr>Vrinda</vt:lpstr>
      <vt:lpstr>Wingdings</vt:lpstr>
      <vt:lpstr>Wingdings 2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PARSONAL</dc:creator>
  <cp:lastModifiedBy>PARSONAL</cp:lastModifiedBy>
  <cp:revision>65</cp:revision>
  <dcterms:created xsi:type="dcterms:W3CDTF">2020-03-10T16:31:41Z</dcterms:created>
  <dcterms:modified xsi:type="dcterms:W3CDTF">2020-03-13T04:11:10Z</dcterms:modified>
</cp:coreProperties>
</file>