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2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2C2E-DA64-4959-8EDA-6ADDF145C2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73E-3E19-403A-B330-0B74275C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2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2C2E-DA64-4959-8EDA-6ADDF145C2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73E-3E19-403A-B330-0B74275C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7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2C2E-DA64-4959-8EDA-6ADDF145C2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73E-3E19-403A-B330-0B74275C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7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2C2E-DA64-4959-8EDA-6ADDF145C2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73E-3E19-403A-B330-0B74275C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5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2C2E-DA64-4959-8EDA-6ADDF145C2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73E-3E19-403A-B330-0B74275C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5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2C2E-DA64-4959-8EDA-6ADDF145C2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73E-3E19-403A-B330-0B74275C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9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2C2E-DA64-4959-8EDA-6ADDF145C2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73E-3E19-403A-B330-0B74275C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1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2C2E-DA64-4959-8EDA-6ADDF145C2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73E-3E19-403A-B330-0B74275C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1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2C2E-DA64-4959-8EDA-6ADDF145C2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73E-3E19-403A-B330-0B74275C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5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2C2E-DA64-4959-8EDA-6ADDF145C2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73E-3E19-403A-B330-0B74275C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4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2C2E-DA64-4959-8EDA-6ADDF145C2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73E-3E19-403A-B330-0B74275C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5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D2C2E-DA64-4959-8EDA-6ADDF145C2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5973E-3E19-403A-B330-0B74275C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0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329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66700" y="121920"/>
            <a:ext cx="11658600" cy="673608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91" y="2570671"/>
            <a:ext cx="6280029" cy="30537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3243532" y="879894"/>
            <a:ext cx="6487064" cy="1259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আজকের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ক্লাসে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স্বাগতম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9831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146304" y="134112"/>
            <a:ext cx="11814048" cy="658368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799" y="353567"/>
            <a:ext cx="8367623" cy="1105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পয়লা বৈশাখ অসাম্প্রদায়িক চেতনার উৎসব,</a:t>
            </a:r>
            <a:r>
              <a:rPr lang="en-US" sz="2400" dirty="0" err="1" smtClean="0"/>
              <a:t>বাঙ্গালীর</a:t>
            </a:r>
            <a:r>
              <a:rPr lang="en-US" sz="2400" dirty="0" smtClean="0"/>
              <a:t> </a:t>
            </a:r>
            <a:r>
              <a:rPr lang="bn-IN" sz="2400" dirty="0" smtClean="0"/>
              <a:t>সর্বশ্রেষ্ঠ সাংস্কৃতিক উৎসব -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776" y="2518912"/>
            <a:ext cx="4185767" cy="31389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307" y="2518911"/>
            <a:ext cx="4172194" cy="31389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0329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170688" y="158496"/>
            <a:ext cx="11789664" cy="652272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267200" y="439833"/>
            <a:ext cx="2840736" cy="9509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সরব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450591" y="4934310"/>
            <a:ext cx="7141983" cy="6415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শিক্ষক পড়বে শিক্ষার্থীরা বই মিলিয়ে পড়বে -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63" y="2070340"/>
            <a:ext cx="4882551" cy="21301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8650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170688" y="155448"/>
            <a:ext cx="11850624" cy="654710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পয়লা বৈশাখ কী ?</a:t>
            </a:r>
          </a:p>
          <a:p>
            <a:pPr algn="ctr"/>
            <a:r>
              <a:rPr lang="bn-IN" sz="5400" dirty="0" smtClean="0"/>
              <a:t>  </a:t>
            </a:r>
          </a:p>
          <a:p>
            <a:pPr algn="ctr"/>
            <a:r>
              <a:rPr lang="bn-IN" sz="3600" dirty="0" smtClean="0"/>
              <a:t>হাল খাতা কী ?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291584" y="585216"/>
            <a:ext cx="4328160" cy="90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একক কাজ</a:t>
            </a:r>
            <a:endParaRPr lang="en-US" sz="3200" dirty="0"/>
          </a:p>
        </p:txBody>
      </p:sp>
      <p:sp>
        <p:nvSpPr>
          <p:cNvPr id="5" name="Right Arrow 4"/>
          <p:cNvSpPr/>
          <p:nvPr/>
        </p:nvSpPr>
        <p:spPr>
          <a:xfrm>
            <a:off x="2667054" y="2533636"/>
            <a:ext cx="1059554" cy="5546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631632" y="3953199"/>
            <a:ext cx="1094980" cy="5842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51" y="337947"/>
            <a:ext cx="2705100" cy="2750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92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158496" y="170688"/>
            <a:ext cx="11862816" cy="655929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নববর্ষ উদযাপনের মাধ্যমে কী প্রকাশ পায় ব্যাখা করে</a:t>
            </a:r>
          </a:p>
          <a:p>
            <a:pPr algn="ctr"/>
            <a:r>
              <a:rPr lang="bn-IN" sz="2800" dirty="0" smtClean="0"/>
              <a:t>লিখ ?</a:t>
            </a:r>
          </a:p>
          <a:p>
            <a:pPr algn="ctr"/>
            <a:endParaRPr lang="bn-IN" sz="3200" dirty="0"/>
          </a:p>
          <a:p>
            <a:pPr algn="ctr"/>
            <a:r>
              <a:rPr lang="bn-IN" sz="3200" dirty="0" smtClean="0"/>
              <a:t> </a:t>
            </a:r>
          </a:p>
          <a:p>
            <a:pPr algn="ctr"/>
            <a:r>
              <a:rPr lang="bn-IN" sz="2800" dirty="0" smtClean="0"/>
              <a:t>পয়লা বৈশাখ উদযাপন কে কেন জাতীয় উৎসব বলা হয় </a:t>
            </a:r>
          </a:p>
          <a:p>
            <a:pPr algn="ctr"/>
            <a:r>
              <a:rPr lang="bn-IN" sz="2800" dirty="0" smtClean="0"/>
              <a:t>ব্যাখা করে লিখ ? 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3596640" y="536448"/>
            <a:ext cx="3364992" cy="6827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দলীয় কাজ</a:t>
            </a:r>
            <a:endParaRPr lang="en-US" sz="3200" dirty="0"/>
          </a:p>
        </p:txBody>
      </p:sp>
      <p:sp>
        <p:nvSpPr>
          <p:cNvPr id="5" name="5-Point Star 4"/>
          <p:cNvSpPr/>
          <p:nvPr/>
        </p:nvSpPr>
        <p:spPr>
          <a:xfrm>
            <a:off x="670560" y="1926336"/>
            <a:ext cx="755904" cy="5242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73024" y="3852672"/>
            <a:ext cx="768096" cy="5974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6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134112" y="121920"/>
            <a:ext cx="11899392" cy="658368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1" rtlCol="0" anchor="ctr"/>
          <a:lstStyle/>
          <a:p>
            <a:r>
              <a:rPr lang="bn-IN" sz="2800" dirty="0" smtClean="0"/>
              <a:t>১। বাংলা নববর্ষ কী ?  </a:t>
            </a:r>
          </a:p>
          <a:p>
            <a:r>
              <a:rPr lang="bn-IN" sz="2800" dirty="0" smtClean="0"/>
              <a:t>২। ব্যবসায়ীরা পয়লা বৈশাখে কী ধরনের অনুষ্ঠান </a:t>
            </a:r>
          </a:p>
          <a:p>
            <a:r>
              <a:rPr lang="bn-IN" sz="2800" dirty="0" smtClean="0"/>
              <a:t>করেন ? </a:t>
            </a:r>
          </a:p>
          <a:p>
            <a:r>
              <a:rPr lang="bn-IN" sz="2800" dirty="0" smtClean="0"/>
              <a:t>৩। আবুল ফজল পয়লা বৈশাখ কে কিভাবে উপস্থাপন করেন ব্যাখা কর ? </a:t>
            </a:r>
          </a:p>
          <a:p>
            <a:r>
              <a:rPr lang="bn-IN" sz="2800" dirty="0" smtClean="0"/>
              <a:t>৪।  পয়লা বৈশাখ একমাত্র ধর্মনিরপেক্ষ উৎসব কেন </a:t>
            </a:r>
          </a:p>
          <a:p>
            <a:r>
              <a:rPr lang="bn-IN" sz="2800" dirty="0" smtClean="0"/>
              <a:t>লিখ ?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3938016" y="475488"/>
            <a:ext cx="2633472" cy="5974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মূল্যায়ন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015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121920" y="195072"/>
            <a:ext cx="11875008" cy="648614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“বাংগালীর শ্রেষ্ঠ উৎসব পয়লা বৈশাখ কেন ধর্মনিরপেক্ষ উৎসব “</a:t>
            </a:r>
            <a:endParaRPr lang="en-US" sz="2800" dirty="0" smtClean="0"/>
          </a:p>
          <a:p>
            <a:pPr algn="ctr"/>
            <a:r>
              <a:rPr lang="bn-IN" sz="2800" dirty="0" smtClean="0"/>
              <a:t> তোমার উত্তর স্বপক্ষে বিশ্লেষন করে লিখ ?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4084320" y="487680"/>
            <a:ext cx="3547872" cy="975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বাড়ীর কাজ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5" y="487679"/>
            <a:ext cx="2316911" cy="2393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415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201168" y="210312"/>
            <a:ext cx="11789664" cy="643737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ধন্যবাদ </a:t>
            </a:r>
          </a:p>
          <a:p>
            <a:pPr algn="ctr"/>
            <a:endParaRPr lang="bn-IN" sz="5400" dirty="0"/>
          </a:p>
          <a:p>
            <a:pPr algn="ctr"/>
            <a:endParaRPr lang="bn-IN" sz="5400" dirty="0" smtClean="0"/>
          </a:p>
          <a:p>
            <a:pPr algn="ctr"/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 </a:t>
            </a:r>
            <a:r>
              <a:rPr lang="bn-IN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আবার দেখা হবে-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1" y="2253891"/>
            <a:ext cx="2935906" cy="3422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23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53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5552" y="219456"/>
            <a:ext cx="11740896" cy="6638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75185" y="741871"/>
            <a:ext cx="3761807" cy="99560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8360" y="2527300"/>
            <a:ext cx="4815840" cy="38613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মিনতী</a:t>
            </a:r>
            <a:r>
              <a:rPr lang="en-US" sz="3200" dirty="0" smtClean="0"/>
              <a:t> </a:t>
            </a:r>
            <a:r>
              <a:rPr lang="en-US" sz="3200" dirty="0" err="1" smtClean="0"/>
              <a:t>রানী</a:t>
            </a:r>
            <a:r>
              <a:rPr lang="en-US" sz="3200" dirty="0" smtClean="0"/>
              <a:t> </a:t>
            </a:r>
            <a:r>
              <a:rPr lang="en-US" sz="3200" dirty="0" err="1" smtClean="0"/>
              <a:t>ঘোষ</a:t>
            </a:r>
            <a:r>
              <a:rPr lang="bn-IN" sz="3200" dirty="0" smtClean="0"/>
              <a:t>  </a:t>
            </a:r>
          </a:p>
          <a:p>
            <a:pPr algn="ctr"/>
            <a:r>
              <a:rPr lang="bn-IN" sz="2400" dirty="0" smtClean="0"/>
              <a:t>সহকারী শিক্ষক </a:t>
            </a:r>
          </a:p>
          <a:p>
            <a:pPr algn="ctr"/>
            <a:r>
              <a:rPr lang="en-US" sz="2800" dirty="0" err="1" smtClean="0"/>
              <a:t>কাউয়ামারী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আপ্তারউদ্দিন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প্রধান</a:t>
            </a:r>
            <a:r>
              <a:rPr lang="bn-IN" sz="2800" dirty="0" smtClean="0"/>
              <a:t> উচ্চ বিদ্যালয় </a:t>
            </a:r>
          </a:p>
          <a:p>
            <a:pPr algn="ctr"/>
            <a:r>
              <a:rPr lang="bn-IN" sz="2800" dirty="0" smtClean="0"/>
              <a:t> পাটগ্রাম, লালমনিরহাট । </a:t>
            </a:r>
            <a:r>
              <a:rPr lang="bn-IN" sz="2400" dirty="0" smtClean="0"/>
              <a:t>মোবাইলঃ০১৭</a:t>
            </a:r>
            <a:r>
              <a:rPr lang="en-US" sz="2400" dirty="0" smtClean="0"/>
              <a:t>১৮২৮৭৭৮২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254240" y="2527300"/>
            <a:ext cx="4278232" cy="38613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বিষয়ঃ</a:t>
            </a:r>
            <a:r>
              <a:rPr lang="bn-IN" sz="4400" dirty="0" smtClean="0"/>
              <a:t> </a:t>
            </a:r>
            <a:r>
              <a:rPr lang="bn-IN" sz="4000" dirty="0" smtClean="0"/>
              <a:t>বাংলা </a:t>
            </a:r>
            <a:r>
              <a:rPr lang="bn-IN" sz="4400" dirty="0" smtClean="0"/>
              <a:t> </a:t>
            </a:r>
            <a:endParaRPr lang="en-US" sz="4400" dirty="0" smtClean="0"/>
          </a:p>
          <a:p>
            <a:pPr algn="ctr"/>
            <a:r>
              <a:rPr lang="bn-IN" sz="3200" dirty="0" smtClean="0"/>
              <a:t>শ্রেনীঃ নবম গদ্য 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সময়ঃ</a:t>
            </a:r>
            <a:r>
              <a:rPr lang="en-US" sz="3200" dirty="0" smtClean="0"/>
              <a:t> ৪৫ </a:t>
            </a:r>
            <a:r>
              <a:rPr lang="en-US" sz="3200" dirty="0" err="1" smtClean="0"/>
              <a:t>মিনিট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60" y="2357437"/>
            <a:ext cx="1047496" cy="417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241300" y="203200"/>
            <a:ext cx="11785600" cy="63627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1282700"/>
            <a:ext cx="4203700" cy="3848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37" y="1282700"/>
            <a:ext cx="4068763" cy="3848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527175" y="260477"/>
            <a:ext cx="8874920" cy="73012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</a:t>
            </a:r>
            <a:r>
              <a:rPr lang="en-US" sz="2800" dirty="0" err="1" smtClean="0"/>
              <a:t>নিছের</a:t>
            </a:r>
            <a:r>
              <a:rPr lang="en-US" sz="2800" dirty="0" smtClean="0"/>
              <a:t> </a:t>
            </a:r>
            <a:r>
              <a:rPr lang="bn-IN" sz="2800" dirty="0" smtClean="0"/>
              <a:t>ছবিতে কী দেখা যায় ?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730500" y="5664200"/>
            <a:ext cx="6096000" cy="723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বছরের কোন সময় এগুলোর ব্যবহার হয় 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570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241300" y="228600"/>
            <a:ext cx="11658600" cy="63881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88" y="1639018"/>
            <a:ext cx="5413580" cy="2982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968500" y="5676900"/>
            <a:ext cx="8229600" cy="736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মঙ্গল শোভাযাত্রা বছরের কোন সময় হয় ?</a:t>
            </a:r>
            <a:endParaRPr lang="en-US" sz="2800" dirty="0"/>
          </a:p>
        </p:txBody>
      </p:sp>
      <p:sp>
        <p:nvSpPr>
          <p:cNvPr id="4" name="Flowchart: Decision 3"/>
          <p:cNvSpPr/>
          <p:nvPr/>
        </p:nvSpPr>
        <p:spPr>
          <a:xfrm>
            <a:off x="4363720" y="579305"/>
            <a:ext cx="3413760" cy="539496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শোভাযাত্রা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451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215900" y="165100"/>
            <a:ext cx="11722100" cy="64770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bn-IN" sz="4000" dirty="0" smtClean="0"/>
              <a:t> </a:t>
            </a:r>
          </a:p>
          <a:p>
            <a:pPr algn="ctr"/>
            <a:r>
              <a:rPr lang="bn-IN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পয়লা বৈশাখ</a:t>
            </a:r>
          </a:p>
          <a:p>
            <a:pPr algn="ctr"/>
            <a:endParaRPr lang="bn-IN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bn-IN" sz="6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bn-IN" sz="4000" dirty="0" smtClean="0"/>
              <a:t> </a:t>
            </a:r>
          </a:p>
          <a:p>
            <a:pPr algn="ctr"/>
            <a:r>
              <a:rPr lang="bn-IN" sz="4000" dirty="0" smtClean="0"/>
              <a:t> 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কবীর চৌধুরী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23" y="3036498"/>
            <a:ext cx="2760453" cy="20817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9686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158496" y="146304"/>
            <a:ext cx="11789664" cy="657148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13504" y="353568"/>
            <a:ext cx="2584704" cy="8046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শিখন</a:t>
            </a:r>
            <a:r>
              <a:rPr lang="en-US" sz="3600" dirty="0" smtClean="0"/>
              <a:t> </a:t>
            </a:r>
            <a:r>
              <a:rPr lang="en-US" sz="3600" dirty="0" err="1" smtClean="0"/>
              <a:t>ফল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194560" y="1865376"/>
            <a:ext cx="8071104" cy="426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</a:t>
            </a:r>
            <a:r>
              <a:rPr lang="bn-IN" sz="3200" dirty="0" smtClean="0"/>
              <a:t> লেখক পরিচিতি বলতে পারবে ? 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২।</a:t>
            </a:r>
            <a:r>
              <a:rPr lang="bn-IN" sz="3200" dirty="0" smtClean="0"/>
              <a:t> কঠিন শব্দের অর্থ বলতে পারবে ? </a:t>
            </a:r>
          </a:p>
          <a:p>
            <a:pPr algn="ctr"/>
            <a:r>
              <a:rPr lang="bn-IN" sz="3200" dirty="0" smtClean="0"/>
              <a:t>   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৩।</a:t>
            </a:r>
            <a:r>
              <a:rPr lang="bn-IN" sz="3200" dirty="0" smtClean="0"/>
              <a:t> পয়লা বৈশাখ উদযাপনের মাধ্যমে কী প্রকাশ পায় তা লিখতে পারবে ?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৪।</a:t>
            </a:r>
            <a:r>
              <a:rPr lang="bn-IN" sz="3200" dirty="0" smtClean="0"/>
              <a:t> পয়লা বৈশাখ বাঙ্গালীদের সর্বশ্রেষ্ঠ           সাংস্কৃতিক উৎসব ব্যাখা করতে </a:t>
            </a:r>
          </a:p>
          <a:p>
            <a:pPr algn="ctr"/>
            <a:r>
              <a:rPr lang="bn-IN" sz="3200" dirty="0" smtClean="0"/>
              <a:t>পারবে ?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556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237744" y="199748"/>
            <a:ext cx="11716512" cy="635203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                                                                                  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47" y="597217"/>
            <a:ext cx="1924050" cy="2371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63879" y="3093929"/>
            <a:ext cx="2354894" cy="5636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কবীর চৌধুরী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747365" y="1407298"/>
            <a:ext cx="4308953" cy="751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জম্নঃ ১৯২৩ সালের ৯ই ফ্রেব্রূয়ারী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747365" y="2304789"/>
            <a:ext cx="4308953" cy="8016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পিতাঃ আব্দুল হালিম চৌধুরী </a:t>
            </a:r>
          </a:p>
          <a:p>
            <a:pPr algn="ctr"/>
            <a:r>
              <a:rPr lang="bn-IN" sz="2000" dirty="0" smtClean="0"/>
              <a:t>মাতাঃ আফিয়া বাগম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747365" y="3281819"/>
            <a:ext cx="4321479" cy="8392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উল্লেখযোগ্য রচনাঃ ছয় সঙ্গী,সাহিত্য কোষ, ছবি কথা সুর, বঙ্গবন্ধু শেখ মুজিব ইত্যাদি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47365" y="4246323"/>
            <a:ext cx="4283901" cy="7139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মৃত্যুঃ ২০১১ সালের ১৩ই ডিসেম্বর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079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170688" y="182880"/>
            <a:ext cx="11838432" cy="653491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40480" y="390144"/>
            <a:ext cx="2877312" cy="6217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কঠিন শব্দের অর্থ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914400" y="1402080"/>
            <a:ext cx="2511552" cy="792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গৌরবমন্ডিত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64" y="1194816"/>
            <a:ext cx="2548128" cy="1328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376160" y="1402080"/>
            <a:ext cx="2718816" cy="8656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মহিমাময়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71728" y="3060192"/>
            <a:ext cx="2596896" cy="90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নওরোজ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64" y="2950464"/>
            <a:ext cx="2548128" cy="14847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7376160" y="3060192"/>
            <a:ext cx="2804160" cy="792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নতুন দিন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999744" y="5023104"/>
            <a:ext cx="2511552" cy="90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ক্ষীর্ণদৃষ্টি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28" y="4861940"/>
            <a:ext cx="2493264" cy="14657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7461504" y="5023104"/>
            <a:ext cx="2718816" cy="90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সংকীর্ন দৃষ্টি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464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0665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134112" y="134112"/>
            <a:ext cx="11789664" cy="653491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23143" y="500332"/>
            <a:ext cx="4865298" cy="9652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পয়লা বৈশাখ বাঙ্গালীর উৎসব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43" y="2242527"/>
            <a:ext cx="4865298" cy="30139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4234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271</Words>
  <Application>Microsoft Office PowerPoint</Application>
  <PresentationFormat>Widescreen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41</cp:revision>
  <dcterms:created xsi:type="dcterms:W3CDTF">2019-06-04T08:34:27Z</dcterms:created>
  <dcterms:modified xsi:type="dcterms:W3CDTF">2020-05-03T02:40:43Z</dcterms:modified>
</cp:coreProperties>
</file>