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1CAC-D3E0-42EE-9553-DF812BBC40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37709-BBBC-4098-9B4A-342D9177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7709-BBBC-4098-9B4A-342D9177B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A846-467E-4EE8-BBBD-B0E5A906AB05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C68-498A-4A29-AFB6-C6FED320A718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3E16-593C-47C3-8F71-D3E27E7273C2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F2A8-C517-4BC0-98EC-AC9C144FC438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16A-E0D3-4693-867C-829508452FEE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B1E-3373-47FC-ABE9-CBFED76E1A34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A70F-CE39-4EF7-BF95-CC2463734CE9}" type="datetime1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AF90-A00A-41C4-A9E4-E3DCBD785196}" type="datetime1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9B5-7AD0-4D18-B19F-AB59D76CE597}" type="datetime1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3EE7-2827-4E28-80F2-EE1C25CBE373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CED-5A33-4A2E-8993-2FF44F3F2E49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693-D6F6-45CB-B825-50EDCDD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FCB9D-9739-44E6-9A0E-B12CB4869A24}" type="datetime1">
              <a:rPr lang="en-US" smtClean="0">
                <a:solidFill>
                  <a:srgbClr val="FFFFFF"/>
                </a:solidFill>
              </a:rPr>
              <a:t>5/1/2020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101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80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3" y="4909100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1" y="910003"/>
            <a:ext cx="8894298" cy="50513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Suvash</a:t>
            </a:r>
            <a:r>
              <a:rPr lang="en-US" dirty="0" smtClean="0"/>
              <a:t> Das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0474" y="2957312"/>
            <a:ext cx="3000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28575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 smtClean="0">
              <a:ln w="28575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8"/>
          <a:stretch/>
        </p:blipFill>
        <p:spPr>
          <a:xfrm>
            <a:off x="450760" y="1539831"/>
            <a:ext cx="8306874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1679" y="5743977"/>
            <a:ext cx="544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স্থলভাগকে প্লাবিত করে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808" y="180300"/>
            <a:ext cx="293638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93206" y="304800"/>
            <a:ext cx="1957589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427" y="3263723"/>
            <a:ext cx="3284113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427" y="4367295"/>
            <a:ext cx="3580327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জলোচ্ছ্বাস কাকে বলে?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099" y="989678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40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8" y="206058"/>
            <a:ext cx="84099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 আঘাত হানা কয়েকটি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ও জলোচ্ছ্বাসের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ক্ষয়ক্ষতি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72" y="1300763"/>
            <a:ext cx="2215166" cy="107721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১৯৭০ সালের ১২ই নভেম্বর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72" y="2768953"/>
            <a:ext cx="2743201" cy="107721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২০০৭ সালের ১৫ই নভেম্বর সিডর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2" y="4250018"/>
            <a:ext cx="2215166" cy="107721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২০০৯ সালের  ৫ই মে আইলা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902167"/>
            <a:ext cx="5847009" cy="3540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0095" y="4567977"/>
            <a:ext cx="5447764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১৯৭০ সালের ১২ই নভেম্বরের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ও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জলোচ্ছ্বাসে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 লক্ষ মানুষের মৃত্যু হয়।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20" y="4649957"/>
            <a:ext cx="6484514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২০০৭ সালের ১৫ই নভেম্বরের সিডরে দেশের ২৮টি জেলায় প্রায় ৩০ লক্ষ মানুষ ক্ষতিগ্রস্ত হয়েছিল।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8112"/>
          <a:stretch/>
        </p:blipFill>
        <p:spPr>
          <a:xfrm>
            <a:off x="2807595" y="902167"/>
            <a:ext cx="5859887" cy="3752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/>
        </p:blipFill>
        <p:spPr>
          <a:xfrm>
            <a:off x="2807594" y="917325"/>
            <a:ext cx="5878161" cy="3732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1720" y="4632475"/>
            <a:ext cx="6484513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২০০৯ সালের ৫ই মে আইলায় মানুষ, পশুপাখি, ফসল ও ঘরবাড়ির ব্যাপক ক্ষয়ক্ষতি হয়।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664935"/>
            <a:ext cx="4391696" cy="2593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4"/>
          <a:stretch/>
        </p:blipFill>
        <p:spPr>
          <a:xfrm>
            <a:off x="4516835" y="664935"/>
            <a:ext cx="4601407" cy="2593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5" y="3771740"/>
            <a:ext cx="4627165" cy="2578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8" y="3771739"/>
            <a:ext cx="4341103" cy="257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57212" y="103030"/>
            <a:ext cx="4829577" cy="5151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ও জলোচ্ছ্বাসে করণীয়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656" y="6253412"/>
            <a:ext cx="8598688" cy="5710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প্রস্তুতি নিয়ে ঘূর্ণিঝড় আশ্রয়কেন্দ্র ও নিরাপদ স্থানে আশ্রয় নিতে হবে।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94" y="3174761"/>
            <a:ext cx="9015211" cy="5710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 সংক্রান্ত পূর্বাভাস ও সতর্কবাণী প্রচার করা হয়।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8703" y="304800"/>
            <a:ext cx="2426594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50" y="3407092"/>
            <a:ext cx="5975796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জলোচ্ছ্বাসের কারণ ব্যাখ্যা কর।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551" y="4442140"/>
            <a:ext cx="5975796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র্ণিঝড়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জলোচ্ছ্বাসে করণীয় ব্যাখা কর।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91" y="951252"/>
            <a:ext cx="3020060" cy="24176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694628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9128" y="1035752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876" y="2448580"/>
            <a:ext cx="695841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১৯৭০ সালের ১২ই নভেম্বর ঝড়ে কত মানুষের মৃত্যু হয়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7956" y="3075412"/>
            <a:ext cx="1981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এক লক্ষ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6726" y="3150117"/>
            <a:ext cx="17145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পাঁচ লক্ষ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7956" y="3914356"/>
            <a:ext cx="1981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আট লক্ষ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6726" y="3896380"/>
            <a:ext cx="17145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দশ লক্ষ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876" y="4620280"/>
            <a:ext cx="53721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সিডর কখন বাংলাদেশে আঘাত আনে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0869" y="6029980"/>
            <a:ext cx="299602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২০০৯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৫ই মে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0868" y="5344180"/>
            <a:ext cx="353935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২০০৯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সালের ১৫ই নভেম্বর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472" y="6029980"/>
            <a:ext cx="363485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২০০৭ সালের ১৫ই নভেম্বর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8472" y="5344180"/>
            <a:ext cx="296682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২০০৭ সালের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৫ই মে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8228" y="1108927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8228" y="109589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228" y="1233303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7428" y="1208137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8228" y="1258469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8228" y="1265792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7428" y="1258469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7728" y="1258469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937" y="241802"/>
            <a:ext cx="212218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66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2797" y="314882"/>
            <a:ext cx="259840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7127" r="13394" b="14247"/>
          <a:stretch/>
        </p:blipFill>
        <p:spPr>
          <a:xfrm flipH="1">
            <a:off x="5122156" y="1175797"/>
            <a:ext cx="3879668" cy="2897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4113723"/>
            <a:ext cx="784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র্বাভাস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পেলে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 গ্রহণ করবে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করে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360610"/>
            <a:ext cx="8987432" cy="6137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3499" y="3606085"/>
            <a:ext cx="5164428" cy="110799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ভাল থেকো সবাই  </a:t>
            </a:r>
            <a:endParaRPr lang="en-US" sz="66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364608"/>
            <a:ext cx="2071637" cy="207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505497" y="3664676"/>
            <a:ext cx="3300211" cy="192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ঙ্গলকোট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কেশবপুর,যশোর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০১৭১৮৪৪৯৯১১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05707" y="309900"/>
            <a:ext cx="1532587" cy="724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15751" y="3664676"/>
            <a:ext cx="3596429" cy="192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সাত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৩.১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70" y="1563805"/>
            <a:ext cx="1582615" cy="194727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260797" y="1019455"/>
            <a:ext cx="3847564" cy="4904827"/>
          </a:xfrm>
          <a:custGeom>
            <a:avLst/>
            <a:gdLst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508313 w 4066503"/>
              <a:gd name="connsiteY5" fmla="*/ 508313 h 5866796"/>
              <a:gd name="connsiteX6" fmla="*/ 508313 w 4066503"/>
              <a:gd name="connsiteY6" fmla="*/ 5358483 h 5866796"/>
              <a:gd name="connsiteX7" fmla="*/ 3558190 w 4066503"/>
              <a:gd name="connsiteY7" fmla="*/ 5358483 h 5866796"/>
              <a:gd name="connsiteX8" fmla="*/ 3558190 w 4066503"/>
              <a:gd name="connsiteY8" fmla="*/ 508313 h 5866796"/>
              <a:gd name="connsiteX9" fmla="*/ 508313 w 4066503"/>
              <a:gd name="connsiteY9" fmla="*/ 508313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508313 w 4066503"/>
              <a:gd name="connsiteY6" fmla="*/ 5358483 h 5866796"/>
              <a:gd name="connsiteX7" fmla="*/ 3558190 w 4066503"/>
              <a:gd name="connsiteY7" fmla="*/ 5358483 h 5866796"/>
              <a:gd name="connsiteX8" fmla="*/ 3558190 w 4066503"/>
              <a:gd name="connsiteY8" fmla="*/ 508313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558190 w 4066503"/>
              <a:gd name="connsiteY7" fmla="*/ 5358483 h 5866796"/>
              <a:gd name="connsiteX8" fmla="*/ 3558190 w 4066503"/>
              <a:gd name="connsiteY8" fmla="*/ 508313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558190 w 4066503"/>
              <a:gd name="connsiteY8" fmla="*/ 508313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828646 w 4066503"/>
              <a:gd name="connsiteY8" fmla="*/ 328009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828646 w 4066503"/>
              <a:gd name="connsiteY8" fmla="*/ 328009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828646 w 4066503"/>
              <a:gd name="connsiteY8" fmla="*/ 328009 h 5866796"/>
              <a:gd name="connsiteX9" fmla="*/ 237856 w 4066503"/>
              <a:gd name="connsiteY9" fmla="*/ 199220 h 5866796"/>
              <a:gd name="connsiteX0" fmla="*/ 0 w 4066503"/>
              <a:gd name="connsiteY0" fmla="*/ 15295 h 5882091"/>
              <a:gd name="connsiteX1" fmla="*/ 2108917 w 4066503"/>
              <a:gd name="connsiteY1" fmla="*/ 0 h 5882091"/>
              <a:gd name="connsiteX2" fmla="*/ 4066503 w 4066503"/>
              <a:gd name="connsiteY2" fmla="*/ 15295 h 5882091"/>
              <a:gd name="connsiteX3" fmla="*/ 4066503 w 4066503"/>
              <a:gd name="connsiteY3" fmla="*/ 5882091 h 5882091"/>
              <a:gd name="connsiteX4" fmla="*/ 0 w 4066503"/>
              <a:gd name="connsiteY4" fmla="*/ 5882091 h 5882091"/>
              <a:gd name="connsiteX5" fmla="*/ 0 w 4066503"/>
              <a:gd name="connsiteY5" fmla="*/ 15295 h 5882091"/>
              <a:gd name="connsiteX6" fmla="*/ 237856 w 4066503"/>
              <a:gd name="connsiteY6" fmla="*/ 214515 h 5882091"/>
              <a:gd name="connsiteX7" fmla="*/ 224978 w 4066503"/>
              <a:gd name="connsiteY7" fmla="*/ 5618476 h 5882091"/>
              <a:gd name="connsiteX8" fmla="*/ 3880162 w 4066503"/>
              <a:gd name="connsiteY8" fmla="*/ 5708629 h 5882091"/>
              <a:gd name="connsiteX9" fmla="*/ 3828646 w 4066503"/>
              <a:gd name="connsiteY9" fmla="*/ 343304 h 5882091"/>
              <a:gd name="connsiteX10" fmla="*/ 237856 w 4066503"/>
              <a:gd name="connsiteY10" fmla="*/ 214515 h 5882091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4066503 w 4066503"/>
              <a:gd name="connsiteY2" fmla="*/ 241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6 w 4066503"/>
              <a:gd name="connsiteY9" fmla="*/ 33042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4066503 w 4066503"/>
              <a:gd name="connsiteY2" fmla="*/ 241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7 w 4066503"/>
              <a:gd name="connsiteY9" fmla="*/ 25313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4066503 w 4066503"/>
              <a:gd name="connsiteY2" fmla="*/ 241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7 w 4066503"/>
              <a:gd name="connsiteY9" fmla="*/ 25313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3957244 w 4066503"/>
              <a:gd name="connsiteY2" fmla="*/ 7970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7 w 4066503"/>
              <a:gd name="connsiteY9" fmla="*/ 25313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3957244 w 4066503"/>
              <a:gd name="connsiteY2" fmla="*/ 7970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774016 w 4066503"/>
              <a:gd name="connsiteY9" fmla="*/ 345884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3957244 w 4066503"/>
              <a:gd name="connsiteY2" fmla="*/ 7970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572087 h 5869213"/>
              <a:gd name="connsiteX9" fmla="*/ 3774016 w 4066503"/>
              <a:gd name="connsiteY9" fmla="*/ 345884 h 5869213"/>
              <a:gd name="connsiteX10" fmla="*/ 237856 w 4066503"/>
              <a:gd name="connsiteY10" fmla="*/ 201637 h 5869213"/>
              <a:gd name="connsiteX0" fmla="*/ 0 w 4066503"/>
              <a:gd name="connsiteY0" fmla="*/ 0 h 5866796"/>
              <a:gd name="connsiteX1" fmla="*/ 2108917 w 4066503"/>
              <a:gd name="connsiteY1" fmla="*/ 74873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199220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199220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199220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199220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65171 w 4066503"/>
              <a:gd name="connsiteY6" fmla="*/ 261052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65171 w 4066503"/>
              <a:gd name="connsiteY10" fmla="*/ 261052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196885 w 4066503"/>
              <a:gd name="connsiteY6" fmla="*/ 214678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196885 w 4066503"/>
              <a:gd name="connsiteY10" fmla="*/ 214678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2 w 4066503"/>
              <a:gd name="connsiteY6" fmla="*/ 307425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10542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51514 w 4066503"/>
              <a:gd name="connsiteY6" fmla="*/ 307425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51514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39190 w 4066503"/>
              <a:gd name="connsiteY8" fmla="*/ 5631503 h 5866796"/>
              <a:gd name="connsiteX9" fmla="*/ 3774016 w 4066503"/>
              <a:gd name="connsiteY9" fmla="*/ 343467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74016 w 4066503"/>
              <a:gd name="connsiteY9" fmla="*/ 343467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291967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24199 w 4066503"/>
              <a:gd name="connsiteY10" fmla="*/ 291967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10541 w 4066503"/>
              <a:gd name="connsiteY10" fmla="*/ 261051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4052527 w 4066503"/>
              <a:gd name="connsiteY2" fmla="*/ 32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10541 w 4066503"/>
              <a:gd name="connsiteY10" fmla="*/ 261051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4052527 w 4066503"/>
              <a:gd name="connsiteY2" fmla="*/ 32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814760 w 4066503"/>
              <a:gd name="connsiteY9" fmla="*/ 312557 h 5866796"/>
              <a:gd name="connsiteX10" fmla="*/ 210541 w 4066503"/>
              <a:gd name="connsiteY10" fmla="*/ 261051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4052527 w 4066503"/>
              <a:gd name="connsiteY2" fmla="*/ 32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814760 w 4066503"/>
              <a:gd name="connsiteY9" fmla="*/ 312557 h 5866796"/>
              <a:gd name="connsiteX10" fmla="*/ 210541 w 4066503"/>
              <a:gd name="connsiteY10" fmla="*/ 261051 h 5866796"/>
              <a:gd name="connsiteX0" fmla="*/ 0 w 4066503"/>
              <a:gd name="connsiteY0" fmla="*/ 17855 h 5884651"/>
              <a:gd name="connsiteX1" fmla="*/ 2095305 w 4066503"/>
              <a:gd name="connsiteY1" fmla="*/ 0 h 5884651"/>
              <a:gd name="connsiteX2" fmla="*/ 4052527 w 4066503"/>
              <a:gd name="connsiteY2" fmla="*/ 17887 h 5884651"/>
              <a:gd name="connsiteX3" fmla="*/ 4066503 w 4066503"/>
              <a:gd name="connsiteY3" fmla="*/ 5884651 h 5884651"/>
              <a:gd name="connsiteX4" fmla="*/ 0 w 4066503"/>
              <a:gd name="connsiteY4" fmla="*/ 5884651 h 5884651"/>
              <a:gd name="connsiteX5" fmla="*/ 0 w 4066503"/>
              <a:gd name="connsiteY5" fmla="*/ 17855 h 5884651"/>
              <a:gd name="connsiteX6" fmla="*/ 210541 w 4066503"/>
              <a:gd name="connsiteY6" fmla="*/ 278906 h 5884651"/>
              <a:gd name="connsiteX7" fmla="*/ 224978 w 4066503"/>
              <a:gd name="connsiteY7" fmla="*/ 5621036 h 5884651"/>
              <a:gd name="connsiteX8" fmla="*/ 3825532 w 4066503"/>
              <a:gd name="connsiteY8" fmla="*/ 5602983 h 5884651"/>
              <a:gd name="connsiteX9" fmla="*/ 3814760 w 4066503"/>
              <a:gd name="connsiteY9" fmla="*/ 330412 h 5884651"/>
              <a:gd name="connsiteX10" fmla="*/ 210541 w 4066503"/>
              <a:gd name="connsiteY10" fmla="*/ 278906 h 588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503" h="5884651">
                <a:moveTo>
                  <a:pt x="0" y="17855"/>
                </a:moveTo>
                <a:lnTo>
                  <a:pt x="2095305" y="0"/>
                </a:lnTo>
                <a:lnTo>
                  <a:pt x="4052527" y="17887"/>
                </a:lnTo>
                <a:cubicBezTo>
                  <a:pt x="4057186" y="1973475"/>
                  <a:pt x="4061844" y="3929063"/>
                  <a:pt x="4066503" y="5884651"/>
                </a:cubicBezTo>
                <a:lnTo>
                  <a:pt x="0" y="5884651"/>
                </a:lnTo>
                <a:lnTo>
                  <a:pt x="0" y="17855"/>
                </a:lnTo>
                <a:close/>
                <a:moveTo>
                  <a:pt x="210541" y="278906"/>
                </a:moveTo>
                <a:cubicBezTo>
                  <a:pt x="206248" y="2080226"/>
                  <a:pt x="229271" y="3819716"/>
                  <a:pt x="224978" y="5621036"/>
                </a:cubicBezTo>
                <a:lnTo>
                  <a:pt x="3825532" y="5602983"/>
                </a:lnTo>
                <a:cubicBezTo>
                  <a:pt x="3808360" y="3788778"/>
                  <a:pt x="3859248" y="2144617"/>
                  <a:pt x="3814760" y="330412"/>
                </a:cubicBezTo>
                <a:cubicBezTo>
                  <a:pt x="1999644" y="235966"/>
                  <a:pt x="1407471" y="321836"/>
                  <a:pt x="210541" y="278906"/>
                </a:cubicBezTo>
                <a:close/>
              </a:path>
            </a:pathLst>
          </a:cu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8"/>
          <p:cNvSpPr/>
          <p:nvPr/>
        </p:nvSpPr>
        <p:spPr>
          <a:xfrm>
            <a:off x="5190183" y="1019454"/>
            <a:ext cx="3847564" cy="4904827"/>
          </a:xfrm>
          <a:custGeom>
            <a:avLst/>
            <a:gdLst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508313 w 4066503"/>
              <a:gd name="connsiteY5" fmla="*/ 508313 h 5866796"/>
              <a:gd name="connsiteX6" fmla="*/ 508313 w 4066503"/>
              <a:gd name="connsiteY6" fmla="*/ 5358483 h 5866796"/>
              <a:gd name="connsiteX7" fmla="*/ 3558190 w 4066503"/>
              <a:gd name="connsiteY7" fmla="*/ 5358483 h 5866796"/>
              <a:gd name="connsiteX8" fmla="*/ 3558190 w 4066503"/>
              <a:gd name="connsiteY8" fmla="*/ 508313 h 5866796"/>
              <a:gd name="connsiteX9" fmla="*/ 508313 w 4066503"/>
              <a:gd name="connsiteY9" fmla="*/ 508313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508313 w 4066503"/>
              <a:gd name="connsiteY6" fmla="*/ 5358483 h 5866796"/>
              <a:gd name="connsiteX7" fmla="*/ 3558190 w 4066503"/>
              <a:gd name="connsiteY7" fmla="*/ 5358483 h 5866796"/>
              <a:gd name="connsiteX8" fmla="*/ 3558190 w 4066503"/>
              <a:gd name="connsiteY8" fmla="*/ 508313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558190 w 4066503"/>
              <a:gd name="connsiteY7" fmla="*/ 5358483 h 5866796"/>
              <a:gd name="connsiteX8" fmla="*/ 3558190 w 4066503"/>
              <a:gd name="connsiteY8" fmla="*/ 508313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558190 w 4066503"/>
              <a:gd name="connsiteY8" fmla="*/ 508313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828646 w 4066503"/>
              <a:gd name="connsiteY8" fmla="*/ 328009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828646 w 4066503"/>
              <a:gd name="connsiteY8" fmla="*/ 328009 h 5866796"/>
              <a:gd name="connsiteX9" fmla="*/ 237856 w 4066503"/>
              <a:gd name="connsiteY9" fmla="*/ 199220 h 5866796"/>
              <a:gd name="connsiteX0" fmla="*/ 0 w 4066503"/>
              <a:gd name="connsiteY0" fmla="*/ 0 h 5866796"/>
              <a:gd name="connsiteX1" fmla="*/ 4066503 w 4066503"/>
              <a:gd name="connsiteY1" fmla="*/ 0 h 5866796"/>
              <a:gd name="connsiteX2" fmla="*/ 4066503 w 4066503"/>
              <a:gd name="connsiteY2" fmla="*/ 5866796 h 5866796"/>
              <a:gd name="connsiteX3" fmla="*/ 0 w 4066503"/>
              <a:gd name="connsiteY3" fmla="*/ 5866796 h 5866796"/>
              <a:gd name="connsiteX4" fmla="*/ 0 w 4066503"/>
              <a:gd name="connsiteY4" fmla="*/ 0 h 5866796"/>
              <a:gd name="connsiteX5" fmla="*/ 237856 w 4066503"/>
              <a:gd name="connsiteY5" fmla="*/ 199220 h 5866796"/>
              <a:gd name="connsiteX6" fmla="*/ 224978 w 4066503"/>
              <a:gd name="connsiteY6" fmla="*/ 5603181 h 5866796"/>
              <a:gd name="connsiteX7" fmla="*/ 3880162 w 4066503"/>
              <a:gd name="connsiteY7" fmla="*/ 5693334 h 5866796"/>
              <a:gd name="connsiteX8" fmla="*/ 3828646 w 4066503"/>
              <a:gd name="connsiteY8" fmla="*/ 328009 h 5866796"/>
              <a:gd name="connsiteX9" fmla="*/ 237856 w 4066503"/>
              <a:gd name="connsiteY9" fmla="*/ 199220 h 5866796"/>
              <a:gd name="connsiteX0" fmla="*/ 0 w 4066503"/>
              <a:gd name="connsiteY0" fmla="*/ 15295 h 5882091"/>
              <a:gd name="connsiteX1" fmla="*/ 2108917 w 4066503"/>
              <a:gd name="connsiteY1" fmla="*/ 0 h 5882091"/>
              <a:gd name="connsiteX2" fmla="*/ 4066503 w 4066503"/>
              <a:gd name="connsiteY2" fmla="*/ 15295 h 5882091"/>
              <a:gd name="connsiteX3" fmla="*/ 4066503 w 4066503"/>
              <a:gd name="connsiteY3" fmla="*/ 5882091 h 5882091"/>
              <a:gd name="connsiteX4" fmla="*/ 0 w 4066503"/>
              <a:gd name="connsiteY4" fmla="*/ 5882091 h 5882091"/>
              <a:gd name="connsiteX5" fmla="*/ 0 w 4066503"/>
              <a:gd name="connsiteY5" fmla="*/ 15295 h 5882091"/>
              <a:gd name="connsiteX6" fmla="*/ 237856 w 4066503"/>
              <a:gd name="connsiteY6" fmla="*/ 214515 h 5882091"/>
              <a:gd name="connsiteX7" fmla="*/ 224978 w 4066503"/>
              <a:gd name="connsiteY7" fmla="*/ 5618476 h 5882091"/>
              <a:gd name="connsiteX8" fmla="*/ 3880162 w 4066503"/>
              <a:gd name="connsiteY8" fmla="*/ 5708629 h 5882091"/>
              <a:gd name="connsiteX9" fmla="*/ 3828646 w 4066503"/>
              <a:gd name="connsiteY9" fmla="*/ 343304 h 5882091"/>
              <a:gd name="connsiteX10" fmla="*/ 237856 w 4066503"/>
              <a:gd name="connsiteY10" fmla="*/ 214515 h 5882091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4066503 w 4066503"/>
              <a:gd name="connsiteY2" fmla="*/ 241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6 w 4066503"/>
              <a:gd name="connsiteY9" fmla="*/ 33042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4066503 w 4066503"/>
              <a:gd name="connsiteY2" fmla="*/ 241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7 w 4066503"/>
              <a:gd name="connsiteY9" fmla="*/ 25313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4066503 w 4066503"/>
              <a:gd name="connsiteY2" fmla="*/ 241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7 w 4066503"/>
              <a:gd name="connsiteY9" fmla="*/ 25313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3957244 w 4066503"/>
              <a:gd name="connsiteY2" fmla="*/ 7970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828647 w 4066503"/>
              <a:gd name="connsiteY9" fmla="*/ 253136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3957244 w 4066503"/>
              <a:gd name="connsiteY2" fmla="*/ 7970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695751 h 5869213"/>
              <a:gd name="connsiteX9" fmla="*/ 3774016 w 4066503"/>
              <a:gd name="connsiteY9" fmla="*/ 345884 h 5869213"/>
              <a:gd name="connsiteX10" fmla="*/ 237856 w 4066503"/>
              <a:gd name="connsiteY10" fmla="*/ 201637 h 5869213"/>
              <a:gd name="connsiteX0" fmla="*/ 0 w 4066503"/>
              <a:gd name="connsiteY0" fmla="*/ 2417 h 5869213"/>
              <a:gd name="connsiteX1" fmla="*/ 2108917 w 4066503"/>
              <a:gd name="connsiteY1" fmla="*/ 0 h 5869213"/>
              <a:gd name="connsiteX2" fmla="*/ 3957244 w 4066503"/>
              <a:gd name="connsiteY2" fmla="*/ 79707 h 5869213"/>
              <a:gd name="connsiteX3" fmla="*/ 4066503 w 4066503"/>
              <a:gd name="connsiteY3" fmla="*/ 5869213 h 5869213"/>
              <a:gd name="connsiteX4" fmla="*/ 0 w 4066503"/>
              <a:gd name="connsiteY4" fmla="*/ 5869213 h 5869213"/>
              <a:gd name="connsiteX5" fmla="*/ 0 w 4066503"/>
              <a:gd name="connsiteY5" fmla="*/ 2417 h 5869213"/>
              <a:gd name="connsiteX6" fmla="*/ 237856 w 4066503"/>
              <a:gd name="connsiteY6" fmla="*/ 201637 h 5869213"/>
              <a:gd name="connsiteX7" fmla="*/ 224978 w 4066503"/>
              <a:gd name="connsiteY7" fmla="*/ 5605598 h 5869213"/>
              <a:gd name="connsiteX8" fmla="*/ 3880162 w 4066503"/>
              <a:gd name="connsiteY8" fmla="*/ 5572087 h 5869213"/>
              <a:gd name="connsiteX9" fmla="*/ 3774016 w 4066503"/>
              <a:gd name="connsiteY9" fmla="*/ 345884 h 5869213"/>
              <a:gd name="connsiteX10" fmla="*/ 237856 w 4066503"/>
              <a:gd name="connsiteY10" fmla="*/ 201637 h 5869213"/>
              <a:gd name="connsiteX0" fmla="*/ 0 w 4066503"/>
              <a:gd name="connsiteY0" fmla="*/ 0 h 5866796"/>
              <a:gd name="connsiteX1" fmla="*/ 2108917 w 4066503"/>
              <a:gd name="connsiteY1" fmla="*/ 74873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199220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199220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199220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199220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65171 w 4066503"/>
              <a:gd name="connsiteY6" fmla="*/ 261052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65171 w 4066503"/>
              <a:gd name="connsiteY10" fmla="*/ 261052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196885 w 4066503"/>
              <a:gd name="connsiteY6" fmla="*/ 214678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196885 w 4066503"/>
              <a:gd name="connsiteY10" fmla="*/ 214678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37856 w 4066503"/>
              <a:gd name="connsiteY6" fmla="*/ 245594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37856 w 4066503"/>
              <a:gd name="connsiteY10" fmla="*/ 245594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2 w 4066503"/>
              <a:gd name="connsiteY6" fmla="*/ 307425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10542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51514 w 4066503"/>
              <a:gd name="connsiteY6" fmla="*/ 307425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51514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80162 w 4066503"/>
              <a:gd name="connsiteY8" fmla="*/ 5569670 h 5866796"/>
              <a:gd name="connsiteX9" fmla="*/ 3774016 w 4066503"/>
              <a:gd name="connsiteY9" fmla="*/ 343467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39190 w 4066503"/>
              <a:gd name="connsiteY8" fmla="*/ 5631503 h 5866796"/>
              <a:gd name="connsiteX9" fmla="*/ 3774016 w 4066503"/>
              <a:gd name="connsiteY9" fmla="*/ 343467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74016 w 4066503"/>
              <a:gd name="connsiteY9" fmla="*/ 343467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307425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24199 w 4066503"/>
              <a:gd name="connsiteY10" fmla="*/ 307425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24199 w 4066503"/>
              <a:gd name="connsiteY6" fmla="*/ 291967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24199 w 4066503"/>
              <a:gd name="connsiteY10" fmla="*/ 291967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3957244 w 4066503"/>
              <a:gd name="connsiteY2" fmla="*/ 77290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10541 w 4066503"/>
              <a:gd name="connsiteY10" fmla="*/ 261051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4052527 w 4066503"/>
              <a:gd name="connsiteY2" fmla="*/ 32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746701 w 4066503"/>
              <a:gd name="connsiteY9" fmla="*/ 328009 h 5866796"/>
              <a:gd name="connsiteX10" fmla="*/ 210541 w 4066503"/>
              <a:gd name="connsiteY10" fmla="*/ 261051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4052527 w 4066503"/>
              <a:gd name="connsiteY2" fmla="*/ 32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814760 w 4066503"/>
              <a:gd name="connsiteY9" fmla="*/ 312557 h 5866796"/>
              <a:gd name="connsiteX10" fmla="*/ 210541 w 4066503"/>
              <a:gd name="connsiteY10" fmla="*/ 261051 h 5866796"/>
              <a:gd name="connsiteX0" fmla="*/ 0 w 4066503"/>
              <a:gd name="connsiteY0" fmla="*/ 0 h 5866796"/>
              <a:gd name="connsiteX1" fmla="*/ 2108917 w 4066503"/>
              <a:gd name="connsiteY1" fmla="*/ 28500 h 5866796"/>
              <a:gd name="connsiteX2" fmla="*/ 4052527 w 4066503"/>
              <a:gd name="connsiteY2" fmla="*/ 32 h 5866796"/>
              <a:gd name="connsiteX3" fmla="*/ 4066503 w 4066503"/>
              <a:gd name="connsiteY3" fmla="*/ 5866796 h 5866796"/>
              <a:gd name="connsiteX4" fmla="*/ 0 w 4066503"/>
              <a:gd name="connsiteY4" fmla="*/ 5866796 h 5866796"/>
              <a:gd name="connsiteX5" fmla="*/ 0 w 4066503"/>
              <a:gd name="connsiteY5" fmla="*/ 0 h 5866796"/>
              <a:gd name="connsiteX6" fmla="*/ 210541 w 4066503"/>
              <a:gd name="connsiteY6" fmla="*/ 261051 h 5866796"/>
              <a:gd name="connsiteX7" fmla="*/ 224978 w 4066503"/>
              <a:gd name="connsiteY7" fmla="*/ 5603181 h 5866796"/>
              <a:gd name="connsiteX8" fmla="*/ 3825532 w 4066503"/>
              <a:gd name="connsiteY8" fmla="*/ 5585128 h 5866796"/>
              <a:gd name="connsiteX9" fmla="*/ 3814760 w 4066503"/>
              <a:gd name="connsiteY9" fmla="*/ 312557 h 5866796"/>
              <a:gd name="connsiteX10" fmla="*/ 210541 w 4066503"/>
              <a:gd name="connsiteY10" fmla="*/ 261051 h 5866796"/>
              <a:gd name="connsiteX0" fmla="*/ 0 w 4066503"/>
              <a:gd name="connsiteY0" fmla="*/ 17855 h 5884651"/>
              <a:gd name="connsiteX1" fmla="*/ 2095305 w 4066503"/>
              <a:gd name="connsiteY1" fmla="*/ 0 h 5884651"/>
              <a:gd name="connsiteX2" fmla="*/ 4052527 w 4066503"/>
              <a:gd name="connsiteY2" fmla="*/ 17887 h 5884651"/>
              <a:gd name="connsiteX3" fmla="*/ 4066503 w 4066503"/>
              <a:gd name="connsiteY3" fmla="*/ 5884651 h 5884651"/>
              <a:gd name="connsiteX4" fmla="*/ 0 w 4066503"/>
              <a:gd name="connsiteY4" fmla="*/ 5884651 h 5884651"/>
              <a:gd name="connsiteX5" fmla="*/ 0 w 4066503"/>
              <a:gd name="connsiteY5" fmla="*/ 17855 h 5884651"/>
              <a:gd name="connsiteX6" fmla="*/ 210541 w 4066503"/>
              <a:gd name="connsiteY6" fmla="*/ 278906 h 5884651"/>
              <a:gd name="connsiteX7" fmla="*/ 224978 w 4066503"/>
              <a:gd name="connsiteY7" fmla="*/ 5621036 h 5884651"/>
              <a:gd name="connsiteX8" fmla="*/ 3825532 w 4066503"/>
              <a:gd name="connsiteY8" fmla="*/ 5602983 h 5884651"/>
              <a:gd name="connsiteX9" fmla="*/ 3814760 w 4066503"/>
              <a:gd name="connsiteY9" fmla="*/ 330412 h 5884651"/>
              <a:gd name="connsiteX10" fmla="*/ 210541 w 4066503"/>
              <a:gd name="connsiteY10" fmla="*/ 278906 h 588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503" h="5884651">
                <a:moveTo>
                  <a:pt x="0" y="17855"/>
                </a:moveTo>
                <a:lnTo>
                  <a:pt x="2095305" y="0"/>
                </a:lnTo>
                <a:lnTo>
                  <a:pt x="4052527" y="17887"/>
                </a:lnTo>
                <a:cubicBezTo>
                  <a:pt x="4057186" y="1973475"/>
                  <a:pt x="4061844" y="3929063"/>
                  <a:pt x="4066503" y="5884651"/>
                </a:cubicBezTo>
                <a:lnTo>
                  <a:pt x="0" y="5884651"/>
                </a:lnTo>
                <a:lnTo>
                  <a:pt x="0" y="17855"/>
                </a:lnTo>
                <a:close/>
                <a:moveTo>
                  <a:pt x="210541" y="278906"/>
                </a:moveTo>
                <a:cubicBezTo>
                  <a:pt x="206248" y="2080226"/>
                  <a:pt x="229271" y="3819716"/>
                  <a:pt x="224978" y="5621036"/>
                </a:cubicBezTo>
                <a:lnTo>
                  <a:pt x="3825532" y="5602983"/>
                </a:lnTo>
                <a:cubicBezTo>
                  <a:pt x="3808360" y="3788778"/>
                  <a:pt x="3859248" y="2144617"/>
                  <a:pt x="3814760" y="330412"/>
                </a:cubicBezTo>
                <a:cubicBezTo>
                  <a:pt x="1999644" y="235966"/>
                  <a:pt x="1407471" y="321836"/>
                  <a:pt x="210541" y="278906"/>
                </a:cubicBezTo>
                <a:close/>
              </a:path>
            </a:pathLst>
          </a:cu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clone_Catarina_from_the_ISS_on_March_26_200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8" y="724764"/>
            <a:ext cx="3873393" cy="2630985"/>
          </a:xfrm>
          <a:prstGeom prst="rect">
            <a:avLst/>
          </a:prstGeom>
        </p:spPr>
      </p:pic>
      <p:pic>
        <p:nvPicPr>
          <p:cNvPr id="3" name="Picture 2" descr="chittagong-baris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94" y="3902300"/>
            <a:ext cx="3918936" cy="2588655"/>
          </a:xfrm>
          <a:prstGeom prst="rect">
            <a:avLst/>
          </a:prstGeom>
        </p:spPr>
      </p:pic>
      <p:pic>
        <p:nvPicPr>
          <p:cNvPr id="4" name="Picture 3" descr="natural_disasters.jpg"/>
          <p:cNvPicPr>
            <a:picLocks noChangeAspect="1"/>
          </p:cNvPicPr>
          <p:nvPr/>
        </p:nvPicPr>
        <p:blipFill rotWithShape="1">
          <a:blip r:embed="rId4"/>
          <a:srcRect b="6729"/>
          <a:stretch/>
        </p:blipFill>
        <p:spPr>
          <a:xfrm>
            <a:off x="441028" y="3902301"/>
            <a:ext cx="3873393" cy="2588654"/>
          </a:xfrm>
          <a:prstGeom prst="rect">
            <a:avLst/>
          </a:prstGeom>
        </p:spPr>
      </p:pic>
      <p:pic>
        <p:nvPicPr>
          <p:cNvPr id="5" name="Picture 4" descr="u38328_812247_677550.jpgv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643" y="790628"/>
            <a:ext cx="3918936" cy="25651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177699" y="3371850"/>
            <a:ext cx="40005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6433207" y="3355749"/>
            <a:ext cx="400050" cy="501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6631" y="44423"/>
            <a:ext cx="32907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1905"/>
          <a:stretch/>
        </p:blipFill>
        <p:spPr>
          <a:xfrm>
            <a:off x="109471" y="77273"/>
            <a:ext cx="8925058" cy="6693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2743200"/>
            <a:ext cx="64008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জলোচ্ছ্বাস 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4572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50" y="1447800"/>
            <a:ext cx="4343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50" y="3613152"/>
            <a:ext cx="7543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জলোচ্ছ্বাসের কারণ ব্যাখ্যা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550" y="2514600"/>
            <a:ext cx="846142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</a:t>
            </a:r>
            <a:r>
              <a:rPr lang="bn-IN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র্ণিঝড় </a:t>
            </a:r>
            <a:r>
              <a:rPr lang="bn-IN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জলোচ্ছ্বাসের ক্ষয়ক্ষতির বর্ণনা দিতে পারবে। 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550" y="4648200"/>
            <a:ext cx="7401059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জলোচ্ছ্বাসে করণীয় ব্যাখা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0" y="783724"/>
            <a:ext cx="8680101" cy="584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" y="783724"/>
            <a:ext cx="8680101" cy="5848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3" r="14788"/>
          <a:stretch/>
        </p:blipFill>
        <p:spPr>
          <a:xfrm>
            <a:off x="231950" y="783725"/>
            <a:ext cx="1365160" cy="1405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57025" y="44423"/>
            <a:ext cx="48299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20070345">
            <a:off x="1208614" y="2075780"/>
            <a:ext cx="579549" cy="10045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সূর্যতাপ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328" y="2316045"/>
            <a:ext cx="579549" cy="10045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সূর্যতাপ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8079389">
            <a:off x="1792604" y="1566431"/>
            <a:ext cx="579549" cy="10045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সূর্যতাপ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2353941">
            <a:off x="5685991" y="3744441"/>
            <a:ext cx="727635" cy="15378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বাতাস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2051451">
            <a:off x="4575169" y="3613521"/>
            <a:ext cx="734968" cy="165805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বাতাস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083" y="5603322"/>
            <a:ext cx="525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বাতাসের চাপ কমে যায় ফলে নিম্নচাপ সৃষ্টি হয়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8055" y="5048442"/>
            <a:ext cx="277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বাতাসের তাপ বৃদ্ধি পায়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351059" y="5831144"/>
            <a:ext cx="2441883" cy="80147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নিম্নচাপ</a:t>
            </a:r>
            <a:endParaRPr lang="en-US" sz="4400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-1083952" y="5642998"/>
            <a:ext cx="877499" cy="134378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বাতাস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5400000">
            <a:off x="9384722" y="5627010"/>
            <a:ext cx="877499" cy="134378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বাতাস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00555 0.302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5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13211 0.3340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1669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7952 0.2101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0556 -0.384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1923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13976 -0.408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38646 -0.019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97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2066 0.004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2" grpId="1"/>
      <p:bldP spid="17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486400"/>
            <a:ext cx="8686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আশেপাশের বায়ু নিম্নচাপ অঞ্চলের দিকে প্রবল বেগে ছুটে আসাকে 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ঘূ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র্ণিঝড় 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0075"/>
            <a:ext cx="8686800" cy="48863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567" y="115910"/>
            <a:ext cx="7456867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" t="21128" r="451" b="8113"/>
          <a:stretch/>
        </p:blipFill>
        <p:spPr>
          <a:xfrm>
            <a:off x="824248" y="3925910"/>
            <a:ext cx="7495504" cy="2822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434" y="3129566"/>
            <a:ext cx="220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নিম্নচাপ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612" y="3129566"/>
            <a:ext cx="220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084" y="6130343"/>
            <a:ext cx="220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লোনা জল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7" y="262474"/>
            <a:ext cx="8662498" cy="5404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980" y="6027313"/>
            <a:ext cx="558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বিশাল উচ্চতা নিয়ে উপকূলে আছড়ে পড়ে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7" id="{28FAAF23-9397-4A87-9987-F761E4E24C57}" vid="{1CBE3085-AAEE-42FA-9E7B-B0FE5A50EA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763</TotalTime>
  <Words>396</Words>
  <Application>Microsoft Office PowerPoint</Application>
  <PresentationFormat>On-screen Show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Theme7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Suvsh</dc:creator>
  <cp:lastModifiedBy>Suvsh</cp:lastModifiedBy>
  <cp:revision>71</cp:revision>
  <dcterms:created xsi:type="dcterms:W3CDTF">2020-04-21T13:43:15Z</dcterms:created>
  <dcterms:modified xsi:type="dcterms:W3CDTF">2020-05-01T15:10:33Z</dcterms:modified>
</cp:coreProperties>
</file>