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7"/>
  </p:notesMasterIdLst>
  <p:sldIdLst>
    <p:sldId id="268" r:id="rId2"/>
    <p:sldId id="271" r:id="rId3"/>
    <p:sldId id="274" r:id="rId4"/>
    <p:sldId id="283" r:id="rId5"/>
    <p:sldId id="273" r:id="rId6"/>
    <p:sldId id="269" r:id="rId7"/>
    <p:sldId id="288" r:id="rId8"/>
    <p:sldId id="267" r:id="rId9"/>
    <p:sldId id="257" r:id="rId10"/>
    <p:sldId id="275" r:id="rId11"/>
    <p:sldId id="263" r:id="rId12"/>
    <p:sldId id="262" r:id="rId13"/>
    <p:sldId id="280" r:id="rId14"/>
    <p:sldId id="272" r:id="rId15"/>
    <p:sldId id="285" r:id="rId16"/>
    <p:sldId id="289" r:id="rId17"/>
    <p:sldId id="287" r:id="rId18"/>
    <p:sldId id="286" r:id="rId19"/>
    <p:sldId id="266" r:id="rId20"/>
    <p:sldId id="256" r:id="rId21"/>
    <p:sldId id="278" r:id="rId22"/>
    <p:sldId id="279" r:id="rId23"/>
    <p:sldId id="284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f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68DF9-506A-490D-87F2-36D5B803341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07940A-CAB7-4458-BE32-E78CE3851AB5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CA374B-3908-421A-A819-3B6DE622F705}" type="parTrans" cxnId="{A50BE457-43D5-4F5C-BA3A-AD08181E6A08}">
      <dgm:prSet/>
      <dgm:spPr/>
      <dgm:t>
        <a:bodyPr/>
        <a:lstStyle/>
        <a:p>
          <a:endParaRPr lang="en-US"/>
        </a:p>
      </dgm:t>
    </dgm:pt>
    <dgm:pt modelId="{A1F623F1-4FCA-432E-8905-74926A1B7433}" type="sibTrans" cxnId="{A50BE457-43D5-4F5C-BA3A-AD08181E6A08}">
      <dgm:prSet/>
      <dgm:spPr/>
      <dgm:t>
        <a:bodyPr/>
        <a:lstStyle/>
        <a:p>
          <a:endParaRPr lang="en-US"/>
        </a:p>
      </dgm:t>
    </dgm:pt>
    <dgm:pt modelId="{EEA186F4-1466-4696-B7EB-843696C72E39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দিনাজপুর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2EC85D-7815-4166-919B-DCB8DC303794}" type="parTrans" cxnId="{634173E2-6687-43BF-A8A7-3EE23C4FE5BE}">
      <dgm:prSet/>
      <dgm:spPr/>
      <dgm:t>
        <a:bodyPr/>
        <a:lstStyle/>
        <a:p>
          <a:endParaRPr lang="en-US"/>
        </a:p>
      </dgm:t>
    </dgm:pt>
    <dgm:pt modelId="{ADD77B2B-B395-436A-B303-EDD58B8519B1}" type="sibTrans" cxnId="{634173E2-6687-43BF-A8A7-3EE23C4FE5BE}">
      <dgm:prSet/>
      <dgm:spPr/>
      <dgm:t>
        <a:bodyPr/>
        <a:lstStyle/>
        <a:p>
          <a:endParaRPr lang="en-US"/>
        </a:p>
      </dgm:t>
    </dgm:pt>
    <dgm:pt modelId="{AD9079F4-21CF-4430-84F2-24354DB6C8D2}">
      <dgm:prSet phldrT="[Text]" custT="1"/>
      <dgm:spPr/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রংপুর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AD7E28-9B40-4A76-9D36-CB96F80924F8}" type="parTrans" cxnId="{5FFE3837-2019-4603-804E-93ABE7211116}">
      <dgm:prSet/>
      <dgm:spPr/>
      <dgm:t>
        <a:bodyPr/>
        <a:lstStyle/>
        <a:p>
          <a:endParaRPr lang="en-US"/>
        </a:p>
      </dgm:t>
    </dgm:pt>
    <dgm:pt modelId="{22BC04EF-912E-4EB1-A3E6-20B1D34F1D58}" type="sibTrans" cxnId="{5FFE3837-2019-4603-804E-93ABE7211116}">
      <dgm:prSet/>
      <dgm:spPr/>
      <dgm:t>
        <a:bodyPr/>
        <a:lstStyle/>
        <a:p>
          <a:endParaRPr lang="en-US"/>
        </a:p>
      </dgm:t>
    </dgm:pt>
    <dgm:pt modelId="{16B8DE3A-21EF-4DDB-BAFD-6D52AF67FC93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রাজশাহী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ACB4FF-1DC2-4949-B25F-1A60F41424F5}" type="parTrans" cxnId="{E513053C-2329-4182-AB10-2FACB27F2784}">
      <dgm:prSet/>
      <dgm:spPr/>
      <dgm:t>
        <a:bodyPr/>
        <a:lstStyle/>
        <a:p>
          <a:endParaRPr lang="en-US"/>
        </a:p>
      </dgm:t>
    </dgm:pt>
    <dgm:pt modelId="{6D13BDF3-CEBA-40AB-A34C-97335DB6C82E}" type="sibTrans" cxnId="{E513053C-2329-4182-AB10-2FACB27F2784}">
      <dgm:prSet/>
      <dgm:spPr/>
      <dgm:t>
        <a:bodyPr/>
        <a:lstStyle/>
        <a:p>
          <a:endParaRPr lang="en-US"/>
        </a:p>
      </dgm:t>
    </dgm:pt>
    <dgm:pt modelId="{AC0D5AC6-1D23-4421-BB10-9FEA59EDD9EB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বগুড়া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B8867A-C280-4A8D-A035-A49639D55AD9}" type="parTrans" cxnId="{EB0987DC-A1B5-4DB2-BA6A-5502B453DC50}">
      <dgm:prSet/>
      <dgm:spPr/>
      <dgm:t>
        <a:bodyPr/>
        <a:lstStyle/>
        <a:p>
          <a:endParaRPr lang="en-US"/>
        </a:p>
      </dgm:t>
    </dgm:pt>
    <dgm:pt modelId="{C2B7F7E6-79C9-4C3F-8082-F16FB84A7423}" type="sibTrans" cxnId="{EB0987DC-A1B5-4DB2-BA6A-5502B453DC50}">
      <dgm:prSet/>
      <dgm:spPr/>
      <dgm:t>
        <a:bodyPr/>
        <a:lstStyle/>
        <a:p>
          <a:endParaRPr lang="en-US"/>
        </a:p>
      </dgm:t>
    </dgm:pt>
    <dgm:pt modelId="{E0DBD428-420D-444E-85A8-8692F7031A17}" type="pres">
      <dgm:prSet presAssocID="{15768DF9-506A-490D-87F2-36D5B80334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5E69A6-24E4-4056-9C76-6EFA5F794F93}" type="pres">
      <dgm:prSet presAssocID="{5707940A-CAB7-4458-BE32-E78CE3851AB5}" presName="centerShape" presStyleLbl="node0" presStyleIdx="0" presStyleCnt="1" custLinFactNeighborX="681"/>
      <dgm:spPr/>
      <dgm:t>
        <a:bodyPr/>
        <a:lstStyle/>
        <a:p>
          <a:endParaRPr lang="en-US"/>
        </a:p>
      </dgm:t>
    </dgm:pt>
    <dgm:pt modelId="{967D48DA-7AFB-438C-9D4F-5B4C65575C7F}" type="pres">
      <dgm:prSet presAssocID="{EEA186F4-1466-4696-B7EB-843696C72E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85AB4-F1E2-47CA-A984-B24962B5A312}" type="pres">
      <dgm:prSet presAssocID="{EEA186F4-1466-4696-B7EB-843696C72E39}" presName="dummy" presStyleCnt="0"/>
      <dgm:spPr/>
    </dgm:pt>
    <dgm:pt modelId="{AC5D4E64-35FA-4565-A890-F517BE702AD5}" type="pres">
      <dgm:prSet presAssocID="{ADD77B2B-B395-436A-B303-EDD58B8519B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6F80478-E9E2-4706-A602-F7F10AB10F05}" type="pres">
      <dgm:prSet presAssocID="{AD9079F4-21CF-4430-84F2-24354DB6C8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3D910-4F4D-4B69-B2CC-4E314FEBF84B}" type="pres">
      <dgm:prSet presAssocID="{AD9079F4-21CF-4430-84F2-24354DB6C8D2}" presName="dummy" presStyleCnt="0"/>
      <dgm:spPr/>
    </dgm:pt>
    <dgm:pt modelId="{5A66D9F3-6A29-488C-A557-B123265BC7F0}" type="pres">
      <dgm:prSet presAssocID="{22BC04EF-912E-4EB1-A3E6-20B1D34F1D5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5DF6F1A-60E9-406B-AECC-FB6AAB8AB46C}" type="pres">
      <dgm:prSet presAssocID="{16B8DE3A-21EF-4DDB-BAFD-6D52AF67FC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1B9AA-CA64-4717-9A91-FACBF24E5561}" type="pres">
      <dgm:prSet presAssocID="{16B8DE3A-21EF-4DDB-BAFD-6D52AF67FC93}" presName="dummy" presStyleCnt="0"/>
      <dgm:spPr/>
    </dgm:pt>
    <dgm:pt modelId="{1CEC919B-D4AB-45CD-B539-ABA24A0ADE5B}" type="pres">
      <dgm:prSet presAssocID="{6D13BDF3-CEBA-40AB-A34C-97335DB6C82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D17849-CC83-47A4-8915-5E3B5A423AB3}" type="pres">
      <dgm:prSet presAssocID="{AC0D5AC6-1D23-4421-BB10-9FEA59EDD9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63932-0D6D-43B6-BA8A-5EDB44338ADB}" type="pres">
      <dgm:prSet presAssocID="{AC0D5AC6-1D23-4421-BB10-9FEA59EDD9EB}" presName="dummy" presStyleCnt="0"/>
      <dgm:spPr/>
    </dgm:pt>
    <dgm:pt modelId="{AC1A13F1-8A3A-4AF8-997A-528D03CD5D48}" type="pres">
      <dgm:prSet presAssocID="{C2B7F7E6-79C9-4C3F-8082-F16FB84A742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8DC17CF-C604-4209-8EBC-23DB15B3C6E4}" type="presOf" srcId="{5707940A-CAB7-4458-BE32-E78CE3851AB5}" destId="{1E5E69A6-24E4-4056-9C76-6EFA5F794F93}" srcOrd="0" destOrd="0" presId="urn:microsoft.com/office/officeart/2005/8/layout/radial6"/>
    <dgm:cxn modelId="{DD91A7EB-4780-4FD5-8B0C-8F77DFAC2924}" type="presOf" srcId="{AD9079F4-21CF-4430-84F2-24354DB6C8D2}" destId="{36F80478-E9E2-4706-A602-F7F10AB10F05}" srcOrd="0" destOrd="0" presId="urn:microsoft.com/office/officeart/2005/8/layout/radial6"/>
    <dgm:cxn modelId="{755A477E-94EC-4C17-92C4-9F19CF246BAC}" type="presOf" srcId="{AC0D5AC6-1D23-4421-BB10-9FEA59EDD9EB}" destId="{D7D17849-CC83-47A4-8915-5E3B5A423AB3}" srcOrd="0" destOrd="0" presId="urn:microsoft.com/office/officeart/2005/8/layout/radial6"/>
    <dgm:cxn modelId="{59251B9B-05F9-4095-A6F0-BE88054B69A4}" type="presOf" srcId="{16B8DE3A-21EF-4DDB-BAFD-6D52AF67FC93}" destId="{05DF6F1A-60E9-406B-AECC-FB6AAB8AB46C}" srcOrd="0" destOrd="0" presId="urn:microsoft.com/office/officeart/2005/8/layout/radial6"/>
    <dgm:cxn modelId="{E513053C-2329-4182-AB10-2FACB27F2784}" srcId="{5707940A-CAB7-4458-BE32-E78CE3851AB5}" destId="{16B8DE3A-21EF-4DDB-BAFD-6D52AF67FC93}" srcOrd="2" destOrd="0" parTransId="{1CACB4FF-1DC2-4949-B25F-1A60F41424F5}" sibTransId="{6D13BDF3-CEBA-40AB-A34C-97335DB6C82E}"/>
    <dgm:cxn modelId="{C9435A73-AAE9-497B-A402-E607908ACE43}" type="presOf" srcId="{15768DF9-506A-490D-87F2-36D5B803341F}" destId="{E0DBD428-420D-444E-85A8-8692F7031A17}" srcOrd="0" destOrd="0" presId="urn:microsoft.com/office/officeart/2005/8/layout/radial6"/>
    <dgm:cxn modelId="{634173E2-6687-43BF-A8A7-3EE23C4FE5BE}" srcId="{5707940A-CAB7-4458-BE32-E78CE3851AB5}" destId="{EEA186F4-1466-4696-B7EB-843696C72E39}" srcOrd="0" destOrd="0" parTransId="{342EC85D-7815-4166-919B-DCB8DC303794}" sibTransId="{ADD77B2B-B395-436A-B303-EDD58B8519B1}"/>
    <dgm:cxn modelId="{B22A8352-9EC4-4303-934C-373A9BD04646}" type="presOf" srcId="{C2B7F7E6-79C9-4C3F-8082-F16FB84A7423}" destId="{AC1A13F1-8A3A-4AF8-997A-528D03CD5D48}" srcOrd="0" destOrd="0" presId="urn:microsoft.com/office/officeart/2005/8/layout/radial6"/>
    <dgm:cxn modelId="{A3FF428D-2587-48C9-9157-1653632B8748}" type="presOf" srcId="{EEA186F4-1466-4696-B7EB-843696C72E39}" destId="{967D48DA-7AFB-438C-9D4F-5B4C65575C7F}" srcOrd="0" destOrd="0" presId="urn:microsoft.com/office/officeart/2005/8/layout/radial6"/>
    <dgm:cxn modelId="{5FFE3837-2019-4603-804E-93ABE7211116}" srcId="{5707940A-CAB7-4458-BE32-E78CE3851AB5}" destId="{AD9079F4-21CF-4430-84F2-24354DB6C8D2}" srcOrd="1" destOrd="0" parTransId="{CDAD7E28-9B40-4A76-9D36-CB96F80924F8}" sibTransId="{22BC04EF-912E-4EB1-A3E6-20B1D34F1D58}"/>
    <dgm:cxn modelId="{A50BE457-43D5-4F5C-BA3A-AD08181E6A08}" srcId="{15768DF9-506A-490D-87F2-36D5B803341F}" destId="{5707940A-CAB7-4458-BE32-E78CE3851AB5}" srcOrd="0" destOrd="0" parTransId="{67CA374B-3908-421A-A819-3B6DE622F705}" sibTransId="{A1F623F1-4FCA-432E-8905-74926A1B7433}"/>
    <dgm:cxn modelId="{9AD4BF6F-3E2A-445E-BE88-C3BE82B5CDD8}" type="presOf" srcId="{22BC04EF-912E-4EB1-A3E6-20B1D34F1D58}" destId="{5A66D9F3-6A29-488C-A557-B123265BC7F0}" srcOrd="0" destOrd="0" presId="urn:microsoft.com/office/officeart/2005/8/layout/radial6"/>
    <dgm:cxn modelId="{189E62B3-F128-4DD5-AF93-9403403E9467}" type="presOf" srcId="{ADD77B2B-B395-436A-B303-EDD58B8519B1}" destId="{AC5D4E64-35FA-4565-A890-F517BE702AD5}" srcOrd="0" destOrd="0" presId="urn:microsoft.com/office/officeart/2005/8/layout/radial6"/>
    <dgm:cxn modelId="{FE150A48-2070-4FCD-A219-A83EA7D3D7D0}" type="presOf" srcId="{6D13BDF3-CEBA-40AB-A34C-97335DB6C82E}" destId="{1CEC919B-D4AB-45CD-B539-ABA24A0ADE5B}" srcOrd="0" destOrd="0" presId="urn:microsoft.com/office/officeart/2005/8/layout/radial6"/>
    <dgm:cxn modelId="{EB0987DC-A1B5-4DB2-BA6A-5502B453DC50}" srcId="{5707940A-CAB7-4458-BE32-E78CE3851AB5}" destId="{AC0D5AC6-1D23-4421-BB10-9FEA59EDD9EB}" srcOrd="3" destOrd="0" parTransId="{CFB8867A-C280-4A8D-A035-A49639D55AD9}" sibTransId="{C2B7F7E6-79C9-4C3F-8082-F16FB84A7423}"/>
    <dgm:cxn modelId="{10BB0A8A-4C3C-4F4A-822A-BE897637CACB}" type="presParOf" srcId="{E0DBD428-420D-444E-85A8-8692F7031A17}" destId="{1E5E69A6-24E4-4056-9C76-6EFA5F794F93}" srcOrd="0" destOrd="0" presId="urn:microsoft.com/office/officeart/2005/8/layout/radial6"/>
    <dgm:cxn modelId="{92863452-8B7B-4232-B5EC-3303243901D5}" type="presParOf" srcId="{E0DBD428-420D-444E-85A8-8692F7031A17}" destId="{967D48DA-7AFB-438C-9D4F-5B4C65575C7F}" srcOrd="1" destOrd="0" presId="urn:microsoft.com/office/officeart/2005/8/layout/radial6"/>
    <dgm:cxn modelId="{0309DB74-E5BF-428C-8DEA-C2326DAE9662}" type="presParOf" srcId="{E0DBD428-420D-444E-85A8-8692F7031A17}" destId="{CD885AB4-F1E2-47CA-A984-B24962B5A312}" srcOrd="2" destOrd="0" presId="urn:microsoft.com/office/officeart/2005/8/layout/radial6"/>
    <dgm:cxn modelId="{C61526F3-0FAE-4B8C-AE70-F5591C235C8E}" type="presParOf" srcId="{E0DBD428-420D-444E-85A8-8692F7031A17}" destId="{AC5D4E64-35FA-4565-A890-F517BE702AD5}" srcOrd="3" destOrd="0" presId="urn:microsoft.com/office/officeart/2005/8/layout/radial6"/>
    <dgm:cxn modelId="{26254603-51B2-4AE5-83A3-C3B6CB15B1A6}" type="presParOf" srcId="{E0DBD428-420D-444E-85A8-8692F7031A17}" destId="{36F80478-E9E2-4706-A602-F7F10AB10F05}" srcOrd="4" destOrd="0" presId="urn:microsoft.com/office/officeart/2005/8/layout/radial6"/>
    <dgm:cxn modelId="{7C7AB62E-7006-4093-9EA5-D63179687C05}" type="presParOf" srcId="{E0DBD428-420D-444E-85A8-8692F7031A17}" destId="{4DD3D910-4F4D-4B69-B2CC-4E314FEBF84B}" srcOrd="5" destOrd="0" presId="urn:microsoft.com/office/officeart/2005/8/layout/radial6"/>
    <dgm:cxn modelId="{6DE0EEC5-56E9-421B-9303-0F58547D8609}" type="presParOf" srcId="{E0DBD428-420D-444E-85A8-8692F7031A17}" destId="{5A66D9F3-6A29-488C-A557-B123265BC7F0}" srcOrd="6" destOrd="0" presId="urn:microsoft.com/office/officeart/2005/8/layout/radial6"/>
    <dgm:cxn modelId="{3BD9C235-DFBB-4F7B-845D-BDF4529AD56E}" type="presParOf" srcId="{E0DBD428-420D-444E-85A8-8692F7031A17}" destId="{05DF6F1A-60E9-406B-AECC-FB6AAB8AB46C}" srcOrd="7" destOrd="0" presId="urn:microsoft.com/office/officeart/2005/8/layout/radial6"/>
    <dgm:cxn modelId="{3C819894-6814-4D5D-8EB4-BE90EE610DDF}" type="presParOf" srcId="{E0DBD428-420D-444E-85A8-8692F7031A17}" destId="{6521B9AA-CA64-4717-9A91-FACBF24E5561}" srcOrd="8" destOrd="0" presId="urn:microsoft.com/office/officeart/2005/8/layout/radial6"/>
    <dgm:cxn modelId="{34E64977-0219-4028-BBAE-57362A4F8BF1}" type="presParOf" srcId="{E0DBD428-420D-444E-85A8-8692F7031A17}" destId="{1CEC919B-D4AB-45CD-B539-ABA24A0ADE5B}" srcOrd="9" destOrd="0" presId="urn:microsoft.com/office/officeart/2005/8/layout/radial6"/>
    <dgm:cxn modelId="{931ED1EE-A5D0-4C4D-A1CB-74236A90B6FA}" type="presParOf" srcId="{E0DBD428-420D-444E-85A8-8692F7031A17}" destId="{D7D17849-CC83-47A4-8915-5E3B5A423AB3}" srcOrd="10" destOrd="0" presId="urn:microsoft.com/office/officeart/2005/8/layout/radial6"/>
    <dgm:cxn modelId="{FFA8D352-95C3-4570-998F-D7FAC2FE0405}" type="presParOf" srcId="{E0DBD428-420D-444E-85A8-8692F7031A17}" destId="{D0163932-0D6D-43B6-BA8A-5EDB44338ADB}" srcOrd="11" destOrd="0" presId="urn:microsoft.com/office/officeart/2005/8/layout/radial6"/>
    <dgm:cxn modelId="{83E0F933-360F-46B9-AFEB-C4D8203AB9A6}" type="presParOf" srcId="{E0DBD428-420D-444E-85A8-8692F7031A17}" destId="{AC1A13F1-8A3A-4AF8-997A-528D03CD5D4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27F1DE-757E-4C7E-9EC2-F27376F441C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E90276-607A-4B1C-ACAA-BBBF15CC0831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সাঁওতালদের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BD9F2C-52C0-4542-A627-826613840672}" type="parTrans" cxnId="{E7D91074-6483-4C44-9817-D62655388BCF}">
      <dgm:prSet/>
      <dgm:spPr/>
      <dgm:t>
        <a:bodyPr/>
        <a:lstStyle/>
        <a:p>
          <a:endParaRPr lang="en-US"/>
        </a:p>
      </dgm:t>
    </dgm:pt>
    <dgm:pt modelId="{3654BF1B-9527-482B-8B21-E4CC79F154AB}" type="sibTrans" cxnId="{E7D91074-6483-4C44-9817-D62655388BCF}">
      <dgm:prSet/>
      <dgm:spPr/>
      <dgm:t>
        <a:bodyPr/>
        <a:lstStyle/>
        <a:p>
          <a:endParaRPr lang="en-US"/>
        </a:p>
      </dgm:t>
    </dgm:pt>
    <dgm:pt modelId="{02539717-7E5F-44FF-962D-BB630655AEAA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সোহরায়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5BEB84-C472-4DF3-AC22-D7121A331242}" type="parTrans" cxnId="{85E39914-7F9F-4826-BFB1-4681646C2ECE}">
      <dgm:prSet/>
      <dgm:spPr/>
      <dgm:t>
        <a:bodyPr/>
        <a:lstStyle/>
        <a:p>
          <a:endParaRPr lang="en-US"/>
        </a:p>
      </dgm:t>
    </dgm:pt>
    <dgm:pt modelId="{67EBD19B-A3D8-49A1-9C50-78E8E9BD9EF7}" type="sibTrans" cxnId="{85E39914-7F9F-4826-BFB1-4681646C2ECE}">
      <dgm:prSet/>
      <dgm:spPr/>
      <dgm:t>
        <a:bodyPr/>
        <a:lstStyle/>
        <a:p>
          <a:endParaRPr lang="en-US"/>
        </a:p>
      </dgm:t>
    </dgm:pt>
    <dgm:pt modelId="{647E8137-5E8D-4E0B-BAB0-878B605B14C3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মাঘ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D17952-13DE-4076-B2D2-B2FC00CFB49D}" type="parTrans" cxnId="{170D5D96-9085-4689-A774-EE3977AD72CF}">
      <dgm:prSet/>
      <dgm:spPr/>
      <dgm:t>
        <a:bodyPr/>
        <a:lstStyle/>
        <a:p>
          <a:endParaRPr lang="en-US"/>
        </a:p>
      </dgm:t>
    </dgm:pt>
    <dgm:pt modelId="{299CDCB3-44C6-4AEB-B91B-A43E6833F044}" type="sibTrans" cxnId="{170D5D96-9085-4689-A774-EE3977AD72CF}">
      <dgm:prSet/>
      <dgm:spPr/>
      <dgm:t>
        <a:bodyPr/>
        <a:lstStyle/>
        <a:p>
          <a:endParaRPr lang="en-US"/>
        </a:p>
      </dgm:t>
    </dgm:pt>
    <dgm:pt modelId="{DC1FB980-A0B1-41E9-9C31-B24DF5CE3CC6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বসন্ত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3FDAE7-7406-4EFF-BA63-84D4416340B9}" type="parTrans" cxnId="{E3319975-2C19-41E0-AD3E-34418512528C}">
      <dgm:prSet/>
      <dgm:spPr/>
      <dgm:t>
        <a:bodyPr/>
        <a:lstStyle/>
        <a:p>
          <a:endParaRPr lang="en-US"/>
        </a:p>
      </dgm:t>
    </dgm:pt>
    <dgm:pt modelId="{18B07F7F-5A9E-483E-AF46-03AB3726ABC2}" type="sibTrans" cxnId="{E3319975-2C19-41E0-AD3E-34418512528C}">
      <dgm:prSet/>
      <dgm:spPr/>
      <dgm:t>
        <a:bodyPr/>
        <a:lstStyle/>
        <a:p>
          <a:endParaRPr lang="en-US"/>
        </a:p>
      </dgm:t>
    </dgm:pt>
    <dgm:pt modelId="{3BFFEE5B-F49E-480F-A094-BBFA7A2FCFE1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হাড়িয়ার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341AC1-1A6F-4377-B6F0-4900989C5118}" type="parTrans" cxnId="{3F3CD049-9836-4D7F-9686-9389F9EED75D}">
      <dgm:prSet/>
      <dgm:spPr/>
      <dgm:t>
        <a:bodyPr/>
        <a:lstStyle/>
        <a:p>
          <a:endParaRPr lang="en-US"/>
        </a:p>
      </dgm:t>
    </dgm:pt>
    <dgm:pt modelId="{CD5A619D-C4A7-4FA3-A9B7-8AD682A90AD7}" type="sibTrans" cxnId="{3F3CD049-9836-4D7F-9686-9389F9EED75D}">
      <dgm:prSet/>
      <dgm:spPr/>
      <dgm:t>
        <a:bodyPr/>
        <a:lstStyle/>
        <a:p>
          <a:endParaRPr lang="en-US"/>
        </a:p>
      </dgm:t>
    </dgm:pt>
    <dgm:pt modelId="{8ACC7737-AA47-4DD5-9EA1-6A578AD11592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কংশিম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C5901F-0E86-452E-BA65-9EA79E2FC258}" type="parTrans" cxnId="{3755D745-0526-4A2C-95FA-B5B429B4FB71}">
      <dgm:prSet/>
      <dgm:spPr/>
      <dgm:t>
        <a:bodyPr/>
        <a:lstStyle/>
        <a:p>
          <a:endParaRPr lang="en-US"/>
        </a:p>
      </dgm:t>
    </dgm:pt>
    <dgm:pt modelId="{28389E0C-8A06-4C03-B747-B6AF02E47B48}" type="sibTrans" cxnId="{3755D745-0526-4A2C-95FA-B5B429B4FB71}">
      <dgm:prSet/>
      <dgm:spPr/>
      <dgm:t>
        <a:bodyPr/>
        <a:lstStyle/>
        <a:p>
          <a:endParaRPr lang="en-US"/>
        </a:p>
      </dgm:t>
    </dgm:pt>
    <dgm:pt modelId="{D696B482-CB13-42D6-8FAC-77DFF89CBA2C}" type="pres">
      <dgm:prSet presAssocID="{8227F1DE-757E-4C7E-9EC2-F27376F441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F14F2F-A856-4BB7-9814-83890D714BB5}" type="pres">
      <dgm:prSet presAssocID="{73E90276-607A-4B1C-ACAA-BBBF15CC0831}" presName="centerShape" presStyleLbl="node0" presStyleIdx="0" presStyleCnt="1" custLinFactNeighborX="-954" custLinFactNeighborY="-1476"/>
      <dgm:spPr/>
      <dgm:t>
        <a:bodyPr/>
        <a:lstStyle/>
        <a:p>
          <a:endParaRPr lang="en-US"/>
        </a:p>
      </dgm:t>
    </dgm:pt>
    <dgm:pt modelId="{37EE31EE-A20F-4708-B658-26743F387185}" type="pres">
      <dgm:prSet presAssocID="{02539717-7E5F-44FF-962D-BB630655AE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C5ED1-BD1E-4467-8AA8-CB2E6DD760EC}" type="pres">
      <dgm:prSet presAssocID="{02539717-7E5F-44FF-962D-BB630655AEAA}" presName="dummy" presStyleCnt="0"/>
      <dgm:spPr/>
    </dgm:pt>
    <dgm:pt modelId="{1F3C9C32-ED87-4738-A166-187D6F8EA175}" type="pres">
      <dgm:prSet presAssocID="{67EBD19B-A3D8-49A1-9C50-78E8E9BD9EF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C7FC254-C9C6-49D2-9E9E-DC7329258689}" type="pres">
      <dgm:prSet presAssocID="{647E8137-5E8D-4E0B-BAB0-878B605B14C3}" presName="node" presStyleLbl="node1" presStyleIdx="1" presStyleCnt="5" custRadScaleRad="101816" custRadScaleInc="1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2786D-8146-494F-A4F7-449B14A37C39}" type="pres">
      <dgm:prSet presAssocID="{647E8137-5E8D-4E0B-BAB0-878B605B14C3}" presName="dummy" presStyleCnt="0"/>
      <dgm:spPr/>
    </dgm:pt>
    <dgm:pt modelId="{53BEE7CE-2118-4B1B-B138-95A1CF57360D}" type="pres">
      <dgm:prSet presAssocID="{299CDCB3-44C6-4AEB-B91B-A43E6833F04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4C2A06B-4D49-4CF0-BAF4-FFEC81C67D3A}" type="pres">
      <dgm:prSet presAssocID="{DC1FB980-A0B1-41E9-9C31-B24DF5CE3C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1D2D2-A2F5-48BB-AB75-C493D2BBC34F}" type="pres">
      <dgm:prSet presAssocID="{DC1FB980-A0B1-41E9-9C31-B24DF5CE3CC6}" presName="dummy" presStyleCnt="0"/>
      <dgm:spPr/>
    </dgm:pt>
    <dgm:pt modelId="{51805D42-F304-4FF3-ACDD-CC6AEFF887B1}" type="pres">
      <dgm:prSet presAssocID="{18B07F7F-5A9E-483E-AF46-03AB3726ABC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3945E0F-9967-4654-B988-FC40DD747856}" type="pres">
      <dgm:prSet presAssocID="{8ACC7737-AA47-4DD5-9EA1-6A578AD1159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916EE-E19A-45F9-8075-66121C1EF6FA}" type="pres">
      <dgm:prSet presAssocID="{8ACC7737-AA47-4DD5-9EA1-6A578AD11592}" presName="dummy" presStyleCnt="0"/>
      <dgm:spPr/>
    </dgm:pt>
    <dgm:pt modelId="{A98114E0-6DBF-4DCE-AAF8-ECB335DD11D8}" type="pres">
      <dgm:prSet presAssocID="{28389E0C-8A06-4C03-B747-B6AF02E47B4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1217BDA-9E40-4A37-BAE9-166B9ABF3A69}" type="pres">
      <dgm:prSet presAssocID="{3BFFEE5B-F49E-480F-A094-BBFA7A2FCFE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F35F8-EEB7-4AF9-9FAD-C456DFDBC37B}" type="pres">
      <dgm:prSet presAssocID="{3BFFEE5B-F49E-480F-A094-BBFA7A2FCFE1}" presName="dummy" presStyleCnt="0"/>
      <dgm:spPr/>
    </dgm:pt>
    <dgm:pt modelId="{67CD401E-D18F-42FE-B8F4-BAD136FEA2D8}" type="pres">
      <dgm:prSet presAssocID="{CD5A619D-C4A7-4FA3-A9B7-8AD682A90AD7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252D66A-4ED8-490F-8680-21919856BD01}" type="presOf" srcId="{DC1FB980-A0B1-41E9-9C31-B24DF5CE3CC6}" destId="{04C2A06B-4D49-4CF0-BAF4-FFEC81C67D3A}" srcOrd="0" destOrd="0" presId="urn:microsoft.com/office/officeart/2005/8/layout/radial6"/>
    <dgm:cxn modelId="{170D5D96-9085-4689-A774-EE3977AD72CF}" srcId="{73E90276-607A-4B1C-ACAA-BBBF15CC0831}" destId="{647E8137-5E8D-4E0B-BAB0-878B605B14C3}" srcOrd="1" destOrd="0" parTransId="{1AD17952-13DE-4076-B2D2-B2FC00CFB49D}" sibTransId="{299CDCB3-44C6-4AEB-B91B-A43E6833F044}"/>
    <dgm:cxn modelId="{E7D91074-6483-4C44-9817-D62655388BCF}" srcId="{8227F1DE-757E-4C7E-9EC2-F27376F441CB}" destId="{73E90276-607A-4B1C-ACAA-BBBF15CC0831}" srcOrd="0" destOrd="0" parTransId="{1ABD9F2C-52C0-4542-A627-826613840672}" sibTransId="{3654BF1B-9527-482B-8B21-E4CC79F154AB}"/>
    <dgm:cxn modelId="{1681716F-3C31-4C82-B821-EE3CE323B9A9}" type="presOf" srcId="{02539717-7E5F-44FF-962D-BB630655AEAA}" destId="{37EE31EE-A20F-4708-B658-26743F387185}" srcOrd="0" destOrd="0" presId="urn:microsoft.com/office/officeart/2005/8/layout/radial6"/>
    <dgm:cxn modelId="{3755D745-0526-4A2C-95FA-B5B429B4FB71}" srcId="{73E90276-607A-4B1C-ACAA-BBBF15CC0831}" destId="{8ACC7737-AA47-4DD5-9EA1-6A578AD11592}" srcOrd="3" destOrd="0" parTransId="{8CC5901F-0E86-452E-BA65-9EA79E2FC258}" sibTransId="{28389E0C-8A06-4C03-B747-B6AF02E47B48}"/>
    <dgm:cxn modelId="{1DE950D0-B304-470A-8E75-6FF2C6BE4811}" type="presOf" srcId="{8227F1DE-757E-4C7E-9EC2-F27376F441CB}" destId="{D696B482-CB13-42D6-8FAC-77DFF89CBA2C}" srcOrd="0" destOrd="0" presId="urn:microsoft.com/office/officeart/2005/8/layout/radial6"/>
    <dgm:cxn modelId="{9F71087B-FDB2-4D0D-AE8B-3517D00F3459}" type="presOf" srcId="{299CDCB3-44C6-4AEB-B91B-A43E6833F044}" destId="{53BEE7CE-2118-4B1B-B138-95A1CF57360D}" srcOrd="0" destOrd="0" presId="urn:microsoft.com/office/officeart/2005/8/layout/radial6"/>
    <dgm:cxn modelId="{CA6C832E-0DDC-4846-A459-229EF189F00A}" type="presOf" srcId="{28389E0C-8A06-4C03-B747-B6AF02E47B48}" destId="{A98114E0-6DBF-4DCE-AAF8-ECB335DD11D8}" srcOrd="0" destOrd="0" presId="urn:microsoft.com/office/officeart/2005/8/layout/radial6"/>
    <dgm:cxn modelId="{335879BD-D50E-4758-A4FA-858E8EB06470}" type="presOf" srcId="{3BFFEE5B-F49E-480F-A094-BBFA7A2FCFE1}" destId="{31217BDA-9E40-4A37-BAE9-166B9ABF3A69}" srcOrd="0" destOrd="0" presId="urn:microsoft.com/office/officeart/2005/8/layout/radial6"/>
    <dgm:cxn modelId="{6FE85AA2-4D14-4AB1-BD68-B2D6522F63EA}" type="presOf" srcId="{18B07F7F-5A9E-483E-AF46-03AB3726ABC2}" destId="{51805D42-F304-4FF3-ACDD-CC6AEFF887B1}" srcOrd="0" destOrd="0" presId="urn:microsoft.com/office/officeart/2005/8/layout/radial6"/>
    <dgm:cxn modelId="{C559CB0F-7956-4659-9E75-3E69A705F924}" type="presOf" srcId="{CD5A619D-C4A7-4FA3-A9B7-8AD682A90AD7}" destId="{67CD401E-D18F-42FE-B8F4-BAD136FEA2D8}" srcOrd="0" destOrd="0" presId="urn:microsoft.com/office/officeart/2005/8/layout/radial6"/>
    <dgm:cxn modelId="{596582FE-E7D6-46EE-A3BE-1AA9640F9B9A}" type="presOf" srcId="{8ACC7737-AA47-4DD5-9EA1-6A578AD11592}" destId="{13945E0F-9967-4654-B988-FC40DD747856}" srcOrd="0" destOrd="0" presId="urn:microsoft.com/office/officeart/2005/8/layout/radial6"/>
    <dgm:cxn modelId="{85E39914-7F9F-4826-BFB1-4681646C2ECE}" srcId="{73E90276-607A-4B1C-ACAA-BBBF15CC0831}" destId="{02539717-7E5F-44FF-962D-BB630655AEAA}" srcOrd="0" destOrd="0" parTransId="{DE5BEB84-C472-4DF3-AC22-D7121A331242}" sibTransId="{67EBD19B-A3D8-49A1-9C50-78E8E9BD9EF7}"/>
    <dgm:cxn modelId="{3F3CD049-9836-4D7F-9686-9389F9EED75D}" srcId="{73E90276-607A-4B1C-ACAA-BBBF15CC0831}" destId="{3BFFEE5B-F49E-480F-A094-BBFA7A2FCFE1}" srcOrd="4" destOrd="0" parTransId="{C1341AC1-1A6F-4377-B6F0-4900989C5118}" sibTransId="{CD5A619D-C4A7-4FA3-A9B7-8AD682A90AD7}"/>
    <dgm:cxn modelId="{47781E0E-F03B-4E0C-BDB3-97E1941C3871}" type="presOf" srcId="{73E90276-607A-4B1C-ACAA-BBBF15CC0831}" destId="{85F14F2F-A856-4BB7-9814-83890D714BB5}" srcOrd="0" destOrd="0" presId="urn:microsoft.com/office/officeart/2005/8/layout/radial6"/>
    <dgm:cxn modelId="{E3319975-2C19-41E0-AD3E-34418512528C}" srcId="{73E90276-607A-4B1C-ACAA-BBBF15CC0831}" destId="{DC1FB980-A0B1-41E9-9C31-B24DF5CE3CC6}" srcOrd="2" destOrd="0" parTransId="{4B3FDAE7-7406-4EFF-BA63-84D4416340B9}" sibTransId="{18B07F7F-5A9E-483E-AF46-03AB3726ABC2}"/>
    <dgm:cxn modelId="{7A950787-A32A-43CB-A2A1-DA46FBB8E6F2}" type="presOf" srcId="{647E8137-5E8D-4E0B-BAB0-878B605B14C3}" destId="{5C7FC254-C9C6-49D2-9E9E-DC7329258689}" srcOrd="0" destOrd="0" presId="urn:microsoft.com/office/officeart/2005/8/layout/radial6"/>
    <dgm:cxn modelId="{60C80718-126F-4CE5-BC65-FB49A3C512A7}" type="presOf" srcId="{67EBD19B-A3D8-49A1-9C50-78E8E9BD9EF7}" destId="{1F3C9C32-ED87-4738-A166-187D6F8EA175}" srcOrd="0" destOrd="0" presId="urn:microsoft.com/office/officeart/2005/8/layout/radial6"/>
    <dgm:cxn modelId="{CE1BD3EF-68ED-4EE3-9753-AF12B10300AB}" type="presParOf" srcId="{D696B482-CB13-42D6-8FAC-77DFF89CBA2C}" destId="{85F14F2F-A856-4BB7-9814-83890D714BB5}" srcOrd="0" destOrd="0" presId="urn:microsoft.com/office/officeart/2005/8/layout/radial6"/>
    <dgm:cxn modelId="{6CD98353-F794-4A3B-B501-E691A7B68459}" type="presParOf" srcId="{D696B482-CB13-42D6-8FAC-77DFF89CBA2C}" destId="{37EE31EE-A20F-4708-B658-26743F387185}" srcOrd="1" destOrd="0" presId="urn:microsoft.com/office/officeart/2005/8/layout/radial6"/>
    <dgm:cxn modelId="{3D0E5700-CF79-496F-87CC-4BDD836A6F68}" type="presParOf" srcId="{D696B482-CB13-42D6-8FAC-77DFF89CBA2C}" destId="{596C5ED1-BD1E-4467-8AA8-CB2E6DD760EC}" srcOrd="2" destOrd="0" presId="urn:microsoft.com/office/officeart/2005/8/layout/radial6"/>
    <dgm:cxn modelId="{F3BC3FC3-2BE4-41D9-A0A1-3ECC0EC01577}" type="presParOf" srcId="{D696B482-CB13-42D6-8FAC-77DFF89CBA2C}" destId="{1F3C9C32-ED87-4738-A166-187D6F8EA175}" srcOrd="3" destOrd="0" presId="urn:microsoft.com/office/officeart/2005/8/layout/radial6"/>
    <dgm:cxn modelId="{698B2919-A2F7-4FAA-AA68-D0D770A99ADC}" type="presParOf" srcId="{D696B482-CB13-42D6-8FAC-77DFF89CBA2C}" destId="{5C7FC254-C9C6-49D2-9E9E-DC7329258689}" srcOrd="4" destOrd="0" presId="urn:microsoft.com/office/officeart/2005/8/layout/radial6"/>
    <dgm:cxn modelId="{21225F26-C957-4E86-9F89-2106C11A1D30}" type="presParOf" srcId="{D696B482-CB13-42D6-8FAC-77DFF89CBA2C}" destId="{3202786D-8146-494F-A4F7-449B14A37C39}" srcOrd="5" destOrd="0" presId="urn:microsoft.com/office/officeart/2005/8/layout/radial6"/>
    <dgm:cxn modelId="{8E743575-B07E-4416-95BA-7342C06E05A3}" type="presParOf" srcId="{D696B482-CB13-42D6-8FAC-77DFF89CBA2C}" destId="{53BEE7CE-2118-4B1B-B138-95A1CF57360D}" srcOrd="6" destOrd="0" presId="urn:microsoft.com/office/officeart/2005/8/layout/radial6"/>
    <dgm:cxn modelId="{4D0B1E4C-A7C1-4F76-937F-AE98117E22C5}" type="presParOf" srcId="{D696B482-CB13-42D6-8FAC-77DFF89CBA2C}" destId="{04C2A06B-4D49-4CF0-BAF4-FFEC81C67D3A}" srcOrd="7" destOrd="0" presId="urn:microsoft.com/office/officeart/2005/8/layout/radial6"/>
    <dgm:cxn modelId="{F6DEEAF6-BB38-47B1-8D83-5FEFBCBA6562}" type="presParOf" srcId="{D696B482-CB13-42D6-8FAC-77DFF89CBA2C}" destId="{20A1D2D2-A2F5-48BB-AB75-C493D2BBC34F}" srcOrd="8" destOrd="0" presId="urn:microsoft.com/office/officeart/2005/8/layout/radial6"/>
    <dgm:cxn modelId="{B1E887E7-7813-454D-AFF5-5C10F73C219D}" type="presParOf" srcId="{D696B482-CB13-42D6-8FAC-77DFF89CBA2C}" destId="{51805D42-F304-4FF3-ACDD-CC6AEFF887B1}" srcOrd="9" destOrd="0" presId="urn:microsoft.com/office/officeart/2005/8/layout/radial6"/>
    <dgm:cxn modelId="{BD87A5DD-C837-4B37-8480-BF95923D92B6}" type="presParOf" srcId="{D696B482-CB13-42D6-8FAC-77DFF89CBA2C}" destId="{13945E0F-9967-4654-B988-FC40DD747856}" srcOrd="10" destOrd="0" presId="urn:microsoft.com/office/officeart/2005/8/layout/radial6"/>
    <dgm:cxn modelId="{24285492-8BC4-40E3-89F3-6C57C9FB603B}" type="presParOf" srcId="{D696B482-CB13-42D6-8FAC-77DFF89CBA2C}" destId="{83A916EE-E19A-45F9-8075-66121C1EF6FA}" srcOrd="11" destOrd="0" presId="urn:microsoft.com/office/officeart/2005/8/layout/radial6"/>
    <dgm:cxn modelId="{4D946862-2B20-47E6-B984-7DBF792F68C4}" type="presParOf" srcId="{D696B482-CB13-42D6-8FAC-77DFF89CBA2C}" destId="{A98114E0-6DBF-4DCE-AAF8-ECB335DD11D8}" srcOrd="12" destOrd="0" presId="urn:microsoft.com/office/officeart/2005/8/layout/radial6"/>
    <dgm:cxn modelId="{EBA65EEB-CCD6-43DE-9D65-F0E64DE6CC09}" type="presParOf" srcId="{D696B482-CB13-42D6-8FAC-77DFF89CBA2C}" destId="{31217BDA-9E40-4A37-BAE9-166B9ABF3A69}" srcOrd="13" destOrd="0" presId="urn:microsoft.com/office/officeart/2005/8/layout/radial6"/>
    <dgm:cxn modelId="{10458DCC-535C-4753-A11C-227AF41FF700}" type="presParOf" srcId="{D696B482-CB13-42D6-8FAC-77DFF89CBA2C}" destId="{97FF35F8-EEB7-4AF9-9FAD-C456DFDBC37B}" srcOrd="14" destOrd="0" presId="urn:microsoft.com/office/officeart/2005/8/layout/radial6"/>
    <dgm:cxn modelId="{AC1E4E6E-45F2-4425-9A8B-213DC092A591}" type="presParOf" srcId="{D696B482-CB13-42D6-8FAC-77DFF89CBA2C}" destId="{67CD401E-D18F-42FE-B8F4-BAD136FEA2D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A13F1-8A3A-4AF8-997A-528D03CD5D48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C919B-D4AB-45CD-B539-ABA24A0ADE5B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6D9F3-6A29-488C-A557-B123265BC7F0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D4E64-35FA-4565-A890-F517BE702AD5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E69A6-24E4-4056-9C76-6EFA5F794F93}">
      <dsp:nvSpPr>
        <dsp:cNvPr id="0" name=""/>
        <dsp:cNvSpPr/>
      </dsp:nvSpPr>
      <dsp:spPr>
        <a:xfrm>
          <a:off x="3132274" y="1749888"/>
          <a:ext cx="1918890" cy="1918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13289" y="2030903"/>
        <a:ext cx="1356860" cy="1356860"/>
      </dsp:txXfrm>
    </dsp:sp>
    <dsp:sp modelId="{967D48DA-7AFB-438C-9D4F-5B4C65575C7F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দিনাজপুর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9098" y="199168"/>
        <a:ext cx="949803" cy="949803"/>
      </dsp:txXfrm>
    </dsp:sp>
    <dsp:sp modelId="{36F80478-E9E2-4706-A602-F7F10AB10F05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রংপুর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24361" y="2234431"/>
        <a:ext cx="949803" cy="949803"/>
      </dsp:txXfrm>
    </dsp:sp>
    <dsp:sp modelId="{05DF6F1A-60E9-406B-AECC-FB6AAB8AB46C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রাজশাহী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9098" y="4269695"/>
        <a:ext cx="949803" cy="949803"/>
      </dsp:txXfrm>
    </dsp:sp>
    <dsp:sp modelId="{D7D17849-CC83-47A4-8915-5E3B5A423AB3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বগুড়া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53834" y="2234431"/>
        <a:ext cx="949803" cy="949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D401E-D18F-42FE-B8F4-BAD136FEA2D8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114E0-6DBF-4DCE-AAF8-ECB335DD11D8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05D42-F304-4FF3-ACDD-CC6AEFF887B1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EE7CE-2118-4B1B-B138-95A1CF57360D}">
      <dsp:nvSpPr>
        <dsp:cNvPr id="0" name=""/>
        <dsp:cNvSpPr/>
      </dsp:nvSpPr>
      <dsp:spPr>
        <a:xfrm>
          <a:off x="1867618" y="643943"/>
          <a:ext cx="4460515" cy="4460515"/>
        </a:xfrm>
        <a:prstGeom prst="blockArc">
          <a:avLst>
            <a:gd name="adj1" fmla="val 20559945"/>
            <a:gd name="adj2" fmla="val 3305625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C9C32-ED87-4738-A166-187D6F8EA175}">
      <dsp:nvSpPr>
        <dsp:cNvPr id="0" name=""/>
        <dsp:cNvSpPr/>
      </dsp:nvSpPr>
      <dsp:spPr>
        <a:xfrm>
          <a:off x="1875173" y="667671"/>
          <a:ext cx="4460515" cy="4460515"/>
        </a:xfrm>
        <a:prstGeom prst="blockArc">
          <a:avLst>
            <a:gd name="adj1" fmla="val 16134617"/>
            <a:gd name="adj2" fmla="val 2052065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14F2F-A856-4BB7-9814-83890D714BB5}">
      <dsp:nvSpPr>
        <dsp:cNvPr id="0" name=""/>
        <dsp:cNvSpPr/>
      </dsp:nvSpPr>
      <dsp:spPr>
        <a:xfrm>
          <a:off x="2996511" y="1808090"/>
          <a:ext cx="2051843" cy="20518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সাঁওতালদের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6996" y="2108575"/>
        <a:ext cx="1450873" cy="1450873"/>
      </dsp:txXfrm>
    </dsp:sp>
    <dsp:sp modelId="{37EE31EE-A20F-4708-B658-26743F387185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সোহরায়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56194" y="211966"/>
        <a:ext cx="1015610" cy="1015610"/>
      </dsp:txXfrm>
    </dsp:sp>
    <dsp:sp modelId="{5C7FC254-C9C6-49D2-9E9E-DC7329258689}">
      <dsp:nvSpPr>
        <dsp:cNvPr id="0" name=""/>
        <dsp:cNvSpPr/>
      </dsp:nvSpPr>
      <dsp:spPr>
        <a:xfrm>
          <a:off x="5459338" y="1506966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মাঘ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69678" y="1717306"/>
        <a:ext cx="1015610" cy="1015610"/>
      </dsp:txXfrm>
    </dsp:sp>
    <dsp:sp modelId="{04C2A06B-4D49-4CF0-BAF4-FFEC81C67D3A}">
      <dsp:nvSpPr>
        <dsp:cNvPr id="0" name=""/>
        <dsp:cNvSpPr/>
      </dsp:nvSpPr>
      <dsp:spPr>
        <a:xfrm>
          <a:off x="4626375" y="3942663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বসন্ত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36715" y="4153003"/>
        <a:ext cx="1015610" cy="1015610"/>
      </dsp:txXfrm>
    </dsp:sp>
    <dsp:sp modelId="{13945E0F-9967-4654-B988-FC40DD747856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কংশিম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75674" y="4153003"/>
        <a:ext cx="1015610" cy="1015610"/>
      </dsp:txXfrm>
    </dsp:sp>
    <dsp:sp modelId="{31217BDA-9E40-4A37-BAE9-166B9ABF3A69}">
      <dsp:nvSpPr>
        <dsp:cNvPr id="0" name=""/>
        <dsp:cNvSpPr/>
      </dsp:nvSpPr>
      <dsp:spPr>
        <a:xfrm>
          <a:off x="1273929" y="1506968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হাড়িয়ার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সিম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84269" y="1717308"/>
        <a:ext cx="1015610" cy="101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B9863-34F5-4A63-B23F-9ABD26028471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758E7-7303-4D9A-B6B5-5555E86E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758E7-7303-4D9A-B6B5-5555E86E6B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1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64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563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26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86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23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92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0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6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9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6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2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7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8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79200D-8EE4-49E5-B5C6-2AE799C757EB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3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f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0"/>
            <a:ext cx="12192000" cy="6982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545" y="96982"/>
            <a:ext cx="12053455" cy="1939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9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61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8546" y="277091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58982" y="6137564"/>
            <a:ext cx="10681854" cy="8589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6929" y="27710"/>
            <a:ext cx="12158013" cy="5971308"/>
            <a:chOff x="-6929" y="27710"/>
            <a:chExt cx="12158013" cy="59713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29" y="27710"/>
              <a:ext cx="5748989" cy="597130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060" y="27710"/>
              <a:ext cx="6409024" cy="5971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2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4051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07189" y="2176763"/>
            <a:ext cx="3946522" cy="365471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56732" y="1916049"/>
            <a:ext cx="4021931" cy="366150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544" y="358814"/>
            <a:ext cx="9959201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ওতাল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922" y="5953046"/>
            <a:ext cx="4368517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ভাত,মাছ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3653" y="6222334"/>
            <a:ext cx="4468091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6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4691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37051" y="6211669"/>
            <a:ext cx="7422831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ওতাল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কাজ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জীবনধারন করেন।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028951" y="124691"/>
            <a:ext cx="6170467" cy="10325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জীবন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220" y="1157288"/>
            <a:ext cx="6543780" cy="49664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1157288"/>
            <a:ext cx="5772911" cy="49664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6070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2" y="-18011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 rot="10800000" flipV="1">
            <a:off x="3200396" y="5660448"/>
            <a:ext cx="6885712" cy="11057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ওতাল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শিল্পের কাজ করেন।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24692" y="-180110"/>
            <a:ext cx="12316693" cy="5708073"/>
            <a:chOff x="-124692" y="-180110"/>
            <a:chExt cx="12316693" cy="57080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3" y="-180110"/>
              <a:ext cx="6303818" cy="5708073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92" y="-180109"/>
              <a:ext cx="6012874" cy="5708072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627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08364" y="6225524"/>
            <a:ext cx="1037705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সাওতালদের মাছ শিকার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-1"/>
            <a:ext cx="12316690" cy="6113107"/>
            <a:chOff x="0" y="-1"/>
            <a:chExt cx="12316690" cy="61131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6109855" cy="61131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855" y="0"/>
              <a:ext cx="6206835" cy="6113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703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3628" y="417468"/>
            <a:ext cx="4124847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bn-BD" sz="7200" b="1" dirty="0" smtClean="0">
                <a:ln w="11430"/>
                <a:solidFill>
                  <a:srgbClr val="7313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</a:t>
            </a:r>
            <a:r>
              <a:rPr lang="bn-BD" sz="7200" b="1" dirty="0">
                <a:ln w="11430"/>
                <a:solidFill>
                  <a:srgbClr val="7313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7200" b="1" dirty="0">
              <a:ln w="11430"/>
              <a:solidFill>
                <a:srgbClr val="73136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135" y="-277957"/>
            <a:ext cx="12317399" cy="7135957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itle 1"/>
          <p:cNvSpPr>
            <a:spLocks noGrp="1"/>
          </p:cNvSpPr>
          <p:nvPr/>
        </p:nvSpPr>
        <p:spPr>
          <a:xfrm rot="10800000" flipV="1">
            <a:off x="471055" y="5322063"/>
            <a:ext cx="11610109" cy="131617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ওতাল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 বাগানে কাজ করেন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302836" cy="5223164"/>
            <a:chOff x="-21135" y="0"/>
            <a:chExt cx="12323971" cy="52231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35" y="0"/>
              <a:ext cx="5689455" cy="5223164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782" y="0"/>
              <a:ext cx="6719054" cy="5223164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6385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0"/>
            <a:ext cx="12316691" cy="7107382"/>
            <a:chOff x="-124691" y="0"/>
            <a:chExt cx="12316691" cy="7107382"/>
          </a:xfrm>
        </p:grpSpPr>
        <p:sp>
          <p:nvSpPr>
            <p:cNvPr id="4" name="TextBox 3"/>
            <p:cNvSpPr txBox="1"/>
            <p:nvPr/>
          </p:nvSpPr>
          <p:spPr>
            <a:xfrm>
              <a:off x="-124691" y="0"/>
              <a:ext cx="12316691" cy="7107382"/>
            </a:xfrm>
            <a:prstGeom prst="rect">
              <a:avLst/>
            </a:prstGeom>
            <a:gradFill>
              <a:gsLst>
                <a:gs pos="2000">
                  <a:srgbClr val="00B0F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0">
                  <a:schemeClr val="accent6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27096" y="185280"/>
              <a:ext cx="390325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endParaRPr lang="en-US" sz="115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" y="2325248"/>
            <a:ext cx="12219709" cy="476827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52109" y="-106495"/>
            <a:ext cx="3241965" cy="24178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3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1673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13684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8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F14F2F-A856-4BB7-9814-83890D714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5F14F2F-A856-4BB7-9814-83890D714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5F14F2F-A856-4BB7-9814-83890D714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5F14F2F-A856-4BB7-9814-83890D714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EE31EE-A20F-4708-B658-26743F387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7EE31EE-A20F-4708-B658-26743F387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37EE31EE-A20F-4708-B658-26743F387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37EE31EE-A20F-4708-B658-26743F387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3C9C32-ED87-4738-A166-187D6F8EA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1F3C9C32-ED87-4738-A166-187D6F8EA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1F3C9C32-ED87-4738-A166-187D6F8EA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F3C9C32-ED87-4738-A166-187D6F8EA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7FC254-C9C6-49D2-9E9E-DC732925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C7FC254-C9C6-49D2-9E9E-DC732925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5C7FC254-C9C6-49D2-9E9E-DC732925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5C7FC254-C9C6-49D2-9E9E-DC732925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EE7CE-2118-4B1B-B138-95A1CF573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3BEE7CE-2118-4B1B-B138-95A1CF573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3BEE7CE-2118-4B1B-B138-95A1CF573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53BEE7CE-2118-4B1B-B138-95A1CF573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C2A06B-4D49-4CF0-BAF4-FFEC81C67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4C2A06B-4D49-4CF0-BAF4-FFEC81C67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4C2A06B-4D49-4CF0-BAF4-FFEC81C67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4C2A06B-4D49-4CF0-BAF4-FFEC81C67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805D42-F304-4FF3-ACDD-CC6AEFF88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51805D42-F304-4FF3-ACDD-CC6AEFF88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51805D42-F304-4FF3-ACDD-CC6AEFF88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51805D42-F304-4FF3-ACDD-CC6AEFF88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945E0F-9967-4654-B988-FC40DD747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3945E0F-9967-4654-B988-FC40DD747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3945E0F-9967-4654-B988-FC40DD747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13945E0F-9967-4654-B988-FC40DD747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8114E0-6DBF-4DCE-AAF8-ECB335DD1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98114E0-6DBF-4DCE-AAF8-ECB335DD1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A98114E0-6DBF-4DCE-AAF8-ECB335DD1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A98114E0-6DBF-4DCE-AAF8-ECB335DD1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217BDA-9E40-4A37-BAE9-166B9ABF3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1217BDA-9E40-4A37-BAE9-166B9ABF3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1217BDA-9E40-4A37-BAE9-166B9ABF3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31217BDA-9E40-4A37-BAE9-166B9ABF3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D401E-D18F-42FE-B8F4-BAD136FEA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67CD401E-D18F-42FE-B8F4-BAD136FEA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67CD401E-D18F-42FE-B8F4-BAD136FEA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67CD401E-D18F-42FE-B8F4-BAD136FEA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4691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0" y="0"/>
            <a:ext cx="12316690" cy="71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8927" y="614425"/>
            <a:ext cx="10584872" cy="58785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endParaRPr lang="en-US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619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-249382"/>
            <a:ext cx="12316691" cy="7107382"/>
            <a:chOff x="0" y="-249382"/>
            <a:chExt cx="12316691" cy="7107382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-249382"/>
              <a:ext cx="12316691" cy="7107382"/>
              <a:chOff x="-393114" y="-806045"/>
              <a:chExt cx="12316691" cy="710738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-393114" y="-806045"/>
                <a:ext cx="12316691" cy="7107382"/>
              </a:xfrm>
              <a:prstGeom prst="rect">
                <a:avLst/>
              </a:prstGeom>
              <a:gradFill>
                <a:gsLst>
                  <a:gs pos="2000">
                    <a:srgbClr val="00B0F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771695" y="-266371"/>
                <a:ext cx="11027191" cy="5741097"/>
                <a:chOff x="896212" y="-245644"/>
                <a:chExt cx="10966891" cy="5313833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896212" y="-245644"/>
                  <a:ext cx="4167023" cy="940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 err="1" smtClean="0">
                      <a:ln w="11430"/>
                      <a:solidFill>
                        <a:srgbClr val="00B05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শিক্ষক</a:t>
                  </a:r>
                  <a:r>
                    <a:rPr lang="en-US" sz="6000" b="1" dirty="0" smtClean="0">
                      <a:ln w="11430"/>
                      <a:solidFill>
                        <a:srgbClr val="00B05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6000" b="1" dirty="0">
                      <a:ln w="11430"/>
                      <a:solidFill>
                        <a:srgbClr val="00B05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পরিচিতি 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210487" y="-245644"/>
                  <a:ext cx="4108852" cy="9515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 err="1" smtClean="0">
                      <a:ln w="11430"/>
                      <a:solidFill>
                        <a:srgbClr val="00206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বিষয়ঃপরিচিতি</a:t>
                  </a:r>
                  <a:r>
                    <a:rPr lang="en-US" sz="6000" b="1" dirty="0" smtClean="0">
                      <a:ln w="11430"/>
                      <a:solidFill>
                        <a:srgbClr val="00206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60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032525" y="1849145"/>
                  <a:ext cx="5830578" cy="3219044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glow" dir="tl">
                      <a:rot lat="0" lon="0" rev="5400000"/>
                    </a:lightRig>
                  </a:scene3d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4400" b="1" dirty="0" smtClean="0">
                      <a:ln w="1143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শ্রেণি-৪র্থ</a:t>
                  </a:r>
                  <a:endParaRPr lang="en-US" sz="44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en-US" sz="4400" b="1" dirty="0" err="1" smtClean="0">
                      <a:ln w="1143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বিষয়-বাংলাদেশ</a:t>
                  </a:r>
                  <a:r>
                    <a:rPr lang="en-US" sz="4400" b="1" dirty="0" smtClean="0">
                      <a:ln w="1143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ও </a:t>
                  </a:r>
                  <a:r>
                    <a:rPr lang="en-US" sz="4400" b="1" dirty="0" err="1" smtClean="0">
                      <a:ln w="1143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বিশ্ব</a:t>
                  </a:r>
                  <a:r>
                    <a:rPr lang="en-US" sz="4400" b="1" dirty="0" smtClean="0">
                      <a:ln w="1143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400" b="1" dirty="0" err="1" smtClean="0">
                      <a:ln w="1143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পরিচয়</a:t>
                  </a:r>
                  <a:r>
                    <a:rPr lang="en-US" sz="4400" b="1" dirty="0" smtClean="0">
                      <a:ln w="1143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</a:p>
                <a:p>
                  <a:pPr algn="ctr"/>
                  <a:r>
                    <a:rPr lang="en-US" sz="4400" b="1" dirty="0" smtClean="0">
                      <a:ln w="1143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অধ্যায়: </a:t>
                  </a:r>
                  <a:r>
                    <a:rPr lang="bn-IN" sz="4400" b="1" dirty="0" smtClean="0">
                      <a:ln w="1143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r>
                    <a:rPr lang="en-US" sz="4400" b="1" dirty="0" smtClean="0">
                      <a:ln w="1143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4400" b="1" dirty="0" smtClean="0">
                      <a:ln w="1143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বাংলাদেশের ক্ষুদ্র নৃ-গোষ্ঠী।</a:t>
                  </a:r>
                  <a:endParaRPr lang="en-US" sz="44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en-US" sz="4400" b="1" dirty="0" err="1" smtClean="0">
                      <a:ln w="1143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পাঠ-সাঁওতাল</a:t>
                  </a:r>
                  <a:r>
                    <a:rPr lang="en-US" sz="4400" b="1" dirty="0" smtClean="0">
                      <a:ln w="1143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US" sz="4400" b="1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20" name="Rectangle 19"/>
            <p:cNvSpPr/>
            <p:nvPr/>
          </p:nvSpPr>
          <p:spPr>
            <a:xfrm>
              <a:off x="454005" y="2861290"/>
              <a:ext cx="4947473" cy="3170099"/>
            </a:xfrm>
            <a:prstGeom prst="rect">
              <a:avLst/>
            </a:prstGeom>
            <a:ln w="38100">
              <a:solidFill>
                <a:srgbClr val="92D050"/>
              </a:solidFill>
            </a:ln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মোঃরফিকুল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সহকারী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শিক্ষক 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৩৬নং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পূর্ব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ভাষানচর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স: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প্রাথমিক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বিদ্যালয়</a:t>
              </a:r>
              <a:endPara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সদরপুর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,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ফরিদপুর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। 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7" t="18876" r="11779" b="31787"/>
            <a:stretch/>
          </p:blipFill>
          <p:spPr>
            <a:xfrm>
              <a:off x="2134784" y="1399762"/>
              <a:ext cx="1843087" cy="1367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02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08721" y="-190933"/>
            <a:ext cx="12825412" cy="7173624"/>
            <a:chOff x="-508721" y="-190933"/>
            <a:chExt cx="12825412" cy="7173624"/>
          </a:xfrm>
        </p:grpSpPr>
        <p:grpSp>
          <p:nvGrpSpPr>
            <p:cNvPr id="5" name="Group 4"/>
            <p:cNvGrpSpPr/>
            <p:nvPr/>
          </p:nvGrpSpPr>
          <p:grpSpPr>
            <a:xfrm>
              <a:off x="-508721" y="-190933"/>
              <a:ext cx="12825412" cy="7173624"/>
              <a:chOff x="-508721" y="-190933"/>
              <a:chExt cx="12825412" cy="717362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0" y="-124691"/>
                <a:ext cx="12316691" cy="7107382"/>
              </a:xfrm>
              <a:prstGeom prst="rect">
                <a:avLst/>
              </a:prstGeom>
              <a:gradFill>
                <a:gsLst>
                  <a:gs pos="2000">
                    <a:srgbClr val="00B0F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3" name="Picture 2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08721" y="-190933"/>
                <a:ext cx="6252297" cy="7173624"/>
              </a:xfrm>
              <a:prstGeom prst="rect">
                <a:avLst/>
              </a:prstGeom>
            </p:spPr>
          </p:pic>
        </p:grpSp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576" y="-124690"/>
              <a:ext cx="6573115" cy="7107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4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3628" y="417468"/>
            <a:ext cx="4124847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bn-BD" sz="7200" b="1" dirty="0" smtClean="0">
                <a:ln w="11430"/>
                <a:solidFill>
                  <a:srgbClr val="7313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</a:t>
            </a:r>
            <a:r>
              <a:rPr lang="bn-BD" sz="7200" b="1" dirty="0">
                <a:ln w="11430"/>
                <a:solidFill>
                  <a:srgbClr val="7313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7200" b="1" dirty="0">
              <a:ln w="11430"/>
              <a:solidFill>
                <a:srgbClr val="73136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8599" y="-15402"/>
            <a:ext cx="12317399" cy="7135957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8518" y="4245297"/>
            <a:ext cx="11641732" cy="830997"/>
            <a:chOff x="23795" y="1701069"/>
            <a:chExt cx="11641732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2499850" y="1763288"/>
              <a:ext cx="91656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</a:t>
              </a:r>
              <a:r>
                <a:rPr lang="en-US" sz="4000" b="1" dirty="0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40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পেশার</a:t>
              </a:r>
              <a:r>
                <a:rPr lang="en-US" sz="4000" b="1" dirty="0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4000" b="1" dirty="0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000" b="1" dirty="0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23795" y="1701069"/>
              <a:ext cx="160735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8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জুই</a:t>
              </a:r>
              <a:endParaRPr lang="en-US" sz="48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717849" y="1843981"/>
              <a:ext cx="614517" cy="546500"/>
            </a:xfrm>
            <a:prstGeom prst="rightArrow">
              <a:avLst/>
            </a:prstGeom>
            <a:gradFill flip="none" rotWithShape="1">
              <a:gsLst>
                <a:gs pos="2000">
                  <a:srgbClr val="660033"/>
                </a:gs>
                <a:gs pos="30000">
                  <a:srgbClr val="660033"/>
                </a:gs>
                <a:gs pos="99000">
                  <a:srgbClr val="660033"/>
                </a:gs>
                <a:gs pos="100000">
                  <a:schemeClr val="bg2">
                    <a:lumMod val="75000"/>
                  </a:schemeClr>
                </a:gs>
                <a:gs pos="98000">
                  <a:srgbClr val="AE1EA7"/>
                </a:gs>
                <a:gs pos="100000">
                  <a:schemeClr val="bg1"/>
                </a:gs>
                <a:gs pos="97000">
                  <a:srgbClr val="CC00FF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D177C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2668" y="2752761"/>
            <a:ext cx="11641732" cy="830997"/>
            <a:chOff x="23795" y="1701069"/>
            <a:chExt cx="11641732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2499850" y="1763288"/>
              <a:ext cx="9165677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মেয়ে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ছেলেরা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কেমন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পোশাক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পরেন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23795" y="1701069"/>
              <a:ext cx="160735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8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জবা</a:t>
              </a:r>
              <a:endPara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717849" y="1843981"/>
              <a:ext cx="614517" cy="546500"/>
            </a:xfrm>
            <a:prstGeom prst="rightArrow">
              <a:avLst/>
            </a:prstGeom>
            <a:gradFill flip="none" rotWithShape="1">
              <a:gsLst>
                <a:gs pos="2000">
                  <a:srgbClr val="660033"/>
                </a:gs>
                <a:gs pos="30000">
                  <a:srgbClr val="660033"/>
                </a:gs>
                <a:gs pos="99000">
                  <a:srgbClr val="660033"/>
                </a:gs>
                <a:gs pos="100000">
                  <a:schemeClr val="bg2">
                    <a:lumMod val="75000"/>
                  </a:schemeClr>
                </a:gs>
                <a:gs pos="98000">
                  <a:srgbClr val="AE1EA7"/>
                </a:gs>
                <a:gs pos="100000">
                  <a:schemeClr val="bg1"/>
                </a:gs>
                <a:gs pos="97000">
                  <a:srgbClr val="CC00FF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F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793" y="1519538"/>
            <a:ext cx="11641732" cy="830997"/>
            <a:chOff x="23795" y="1701069"/>
            <a:chExt cx="11641732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2499850" y="1763288"/>
              <a:ext cx="9165677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সাঁওতালরা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জেলায়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বাস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 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23795" y="1701069"/>
              <a:ext cx="160735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8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গোলাপ</a:t>
              </a:r>
              <a:endPara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717849" y="1843981"/>
              <a:ext cx="614517" cy="546500"/>
            </a:xfrm>
            <a:prstGeom prst="rightArrow">
              <a:avLst/>
            </a:prstGeom>
            <a:gradFill flip="none" rotWithShape="1">
              <a:gsLst>
                <a:gs pos="2000">
                  <a:srgbClr val="660033"/>
                </a:gs>
                <a:gs pos="30000">
                  <a:srgbClr val="660033"/>
                </a:gs>
                <a:gs pos="99000">
                  <a:srgbClr val="660033"/>
                </a:gs>
                <a:gs pos="100000">
                  <a:schemeClr val="bg2">
                    <a:lumMod val="75000"/>
                  </a:schemeClr>
                </a:gs>
                <a:gs pos="98000">
                  <a:srgbClr val="AE1EA7"/>
                </a:gs>
                <a:gs pos="100000">
                  <a:schemeClr val="bg1"/>
                </a:gs>
                <a:gs pos="97000">
                  <a:srgbClr val="CC00FF"/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206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246490" y="153227"/>
            <a:ext cx="4124847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bn-BD" sz="7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</a:t>
            </a:r>
            <a:r>
              <a:rPr lang="bn-BD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4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4691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6384" y="449437"/>
            <a:ext cx="5303652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182" y="2006870"/>
            <a:ext cx="11637818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১।শূন্যস্থান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4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-------------।</a:t>
            </a:r>
          </a:p>
          <a:p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হাড়িয়ার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6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4691" y="-249382"/>
            <a:ext cx="12316691" cy="7107382"/>
            <a:chOff x="-2" y="0"/>
            <a:chExt cx="12316691" cy="7107382"/>
          </a:xfrm>
        </p:grpSpPr>
        <p:sp>
          <p:nvSpPr>
            <p:cNvPr id="4" name="TextBox 3"/>
            <p:cNvSpPr txBox="1"/>
            <p:nvPr/>
          </p:nvSpPr>
          <p:spPr>
            <a:xfrm>
              <a:off x="-2" y="0"/>
              <a:ext cx="12316691" cy="7107382"/>
            </a:xfrm>
            <a:prstGeom prst="rect">
              <a:avLst/>
            </a:prstGeom>
            <a:gradFill>
              <a:gsLst>
                <a:gs pos="2000">
                  <a:srgbClr val="00B0F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0">
                  <a:schemeClr val="accent6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27407" y="102633"/>
              <a:ext cx="2599375" cy="13234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bn-BD" sz="8000" b="1" cap="all" dirty="0">
                  <a:ln/>
                  <a:solidFill>
                    <a:srgbClr val="FFFF00"/>
                  </a:solidFill>
                  <a:effectLst>
                    <a:outerShdw blurRad="19685" dist="12700" dir="5400000" algn="tl" rotWithShape="0">
                      <a:srgbClr val="5B9BD5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80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7717" y="1528705"/>
              <a:ext cx="11258756" cy="21236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6600" b="1" dirty="0" err="1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সংক্ষেপে</a:t>
              </a:r>
              <a:r>
                <a:rPr lang="en-US" sz="6600" b="1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6600" b="1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দাওঃ</a:t>
              </a:r>
              <a:endPara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6600" b="1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6600" b="1" dirty="0" err="1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সাঁওতালদের</a:t>
              </a:r>
              <a:r>
                <a:rPr lang="en-US" sz="6600" b="1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৫টি </a:t>
              </a:r>
              <a:r>
                <a:rPr lang="en-US" sz="6600" b="1" dirty="0" err="1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উৎসবের</a:t>
              </a:r>
              <a:r>
                <a:rPr lang="en-US" sz="6600" b="1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6600" b="1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6600" b="1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6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2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4691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82436" y="720436"/>
            <a:ext cx="3874955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en-US" sz="72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72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72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72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3340242"/>
            <a:ext cx="11333018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সাঁতালদের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জীবনধারন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৫টি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9" y="50450"/>
            <a:ext cx="6497782" cy="32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20990"/>
            <a:ext cx="12316691" cy="7521652"/>
            <a:chOff x="-124691" y="-207135"/>
            <a:chExt cx="12316691" cy="7521652"/>
          </a:xfrm>
        </p:grpSpPr>
        <p:sp>
          <p:nvSpPr>
            <p:cNvPr id="4" name="TextBox 3"/>
            <p:cNvSpPr txBox="1"/>
            <p:nvPr/>
          </p:nvSpPr>
          <p:spPr>
            <a:xfrm>
              <a:off x="-124691" y="0"/>
              <a:ext cx="12316691" cy="7107382"/>
            </a:xfrm>
            <a:prstGeom prst="rect">
              <a:avLst/>
            </a:prstGeom>
            <a:gradFill>
              <a:gsLst>
                <a:gs pos="2000">
                  <a:srgbClr val="00B0F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0">
                  <a:schemeClr val="accent6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27096" y="185280"/>
              <a:ext cx="390325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1500" b="1" dirty="0" smtClean="0">
                  <a:ln w="11430"/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en-US" sz="115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09309" y="-207135"/>
              <a:ext cx="520930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6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91" y="1724891"/>
              <a:ext cx="12316691" cy="5589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7650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4691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798" y="2205083"/>
            <a:ext cx="7744691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19064"/>
              </p:ext>
            </p:extLst>
          </p:nvPr>
        </p:nvGraphicFramePr>
        <p:xfrm>
          <a:off x="4112419" y="3846547"/>
          <a:ext cx="2841769" cy="233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ackager Shell Object" showAsIcon="1" r:id="rId3" imgW="3355200" imgH="437760" progId="Package">
                  <p:embed/>
                </p:oleObj>
              </mc:Choice>
              <mc:Fallback>
                <p:oleObj name="Packager Shell Object" showAsIcon="1" r:id="rId3" imgW="33552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2419" y="3846547"/>
                        <a:ext cx="2841769" cy="2332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531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4691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8656" y="214745"/>
            <a:ext cx="11873344" cy="11079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নৃ-গোষ্ঠি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2" y="1495425"/>
            <a:ext cx="12316691" cy="582670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911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93564" y="312738"/>
            <a:ext cx="3339745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/>
              <a:solidFill>
                <a:schemeClr val="accent1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0511" y="1564194"/>
            <a:ext cx="11556180" cy="3303349"/>
            <a:chOff x="760511" y="1564194"/>
            <a:chExt cx="11556180" cy="3303349"/>
          </a:xfrm>
        </p:grpSpPr>
        <p:sp>
          <p:nvSpPr>
            <p:cNvPr id="6" name="TextBox 5"/>
            <p:cNvSpPr txBox="1"/>
            <p:nvPr/>
          </p:nvSpPr>
          <p:spPr>
            <a:xfrm>
              <a:off x="845127" y="1564194"/>
              <a:ext cx="9561126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২.৩.১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ক্ষুদ্র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নৃ-গোষ্ঠির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5127" y="2535372"/>
              <a:ext cx="11471564" cy="14465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২.৩.২সাঁতালদের </a:t>
              </a:r>
              <a:r>
                <a:rPr lang="en-US" sz="4400" b="1" dirty="0" err="1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পোশাক,খাদ্য</a:t>
              </a:r>
              <a:r>
                <a:rPr lang="en-US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400" b="1" dirty="0" err="1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উৎসব</a:t>
              </a:r>
              <a:r>
                <a:rPr lang="en-US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en-US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বর্ননা</a:t>
              </a:r>
              <a:r>
                <a:rPr lang="en-US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0511" y="4098102"/>
              <a:ext cx="11181364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২.৩.৩ </a:t>
              </a:r>
              <a:r>
                <a:rPr lang="en-US" sz="4400" b="1" dirty="0" err="1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</a:t>
              </a:r>
              <a:r>
                <a:rPr lang="en-US" sz="4400" b="1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জীবনধারা</a:t>
              </a:r>
              <a:r>
                <a:rPr lang="en-US" sz="4400" b="1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400" b="1" dirty="0" err="1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সাংস্কৃতির</a:t>
              </a:r>
              <a:r>
                <a:rPr lang="en-US" sz="4400" b="1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4400" b="1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শ্রদ্ধাশীল</a:t>
              </a:r>
              <a:r>
                <a:rPr lang="en-US" sz="4400" b="1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56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982" y="55418"/>
            <a:ext cx="12092088" cy="6802581"/>
            <a:chOff x="96982" y="55418"/>
            <a:chExt cx="12092088" cy="6802581"/>
          </a:xfrm>
        </p:grpSpPr>
        <p:sp>
          <p:nvSpPr>
            <p:cNvPr id="7" name="5-Point Star 6"/>
            <p:cNvSpPr/>
            <p:nvPr/>
          </p:nvSpPr>
          <p:spPr>
            <a:xfrm>
              <a:off x="1555173" y="1787237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6982" y="124690"/>
              <a:ext cx="6206836" cy="6733309"/>
              <a:chOff x="98497" y="0"/>
              <a:chExt cx="6303818" cy="68580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97" y="0"/>
                <a:ext cx="6303818" cy="68580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92728" y="173366"/>
                <a:ext cx="4225636" cy="5232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বাংলাদেশের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ক্ষুদ্র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নৃ-গোষ্ঠি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888" y="55418"/>
              <a:ext cx="5888182" cy="6802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58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4691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57192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1468581" y="-56381"/>
            <a:ext cx="3731491" cy="1552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বাসস্থানঃ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9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5E69A6-24E4-4056-9C76-6EFA5F79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E5E69A6-24E4-4056-9C76-6EFA5F79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E5E69A6-24E4-4056-9C76-6EFA5F79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1E5E69A6-24E4-4056-9C76-6EFA5F79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7D48DA-7AFB-438C-9D4F-5B4C65575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967D48DA-7AFB-438C-9D4F-5B4C65575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967D48DA-7AFB-438C-9D4F-5B4C65575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967D48DA-7AFB-438C-9D4F-5B4C65575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5D4E64-35FA-4565-A890-F517BE702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AC5D4E64-35FA-4565-A890-F517BE702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AC5D4E64-35FA-4565-A890-F517BE702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AC5D4E64-35FA-4565-A890-F517BE702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F80478-E9E2-4706-A602-F7F10AB10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36F80478-E9E2-4706-A602-F7F10AB10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36F80478-E9E2-4706-A602-F7F10AB10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36F80478-E9E2-4706-A602-F7F10AB10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66D9F3-6A29-488C-A557-B123265BC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5A66D9F3-6A29-488C-A557-B123265BC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5A66D9F3-6A29-488C-A557-B123265BC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5A66D9F3-6A29-488C-A557-B123265BC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DF6F1A-60E9-406B-AECC-FB6AAB8AB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05DF6F1A-60E9-406B-AECC-FB6AAB8AB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05DF6F1A-60E9-406B-AECC-FB6AAB8AB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05DF6F1A-60E9-406B-AECC-FB6AAB8AB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EC919B-D4AB-45CD-B539-ABA24A0AD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1CEC919B-D4AB-45CD-B539-ABA24A0AD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1CEC919B-D4AB-45CD-B539-ABA24A0AD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1CEC919B-D4AB-45CD-B539-ABA24A0AD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17849-CC83-47A4-8915-5E3B5A423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D7D17849-CC83-47A4-8915-5E3B5A423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D7D17849-CC83-47A4-8915-5E3B5A423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7D17849-CC83-47A4-8915-5E3B5A423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1A13F1-8A3A-4AF8-997A-528D03CD5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AC1A13F1-8A3A-4AF8-997A-528D03CD5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AC1A13F1-8A3A-4AF8-997A-528D03CD5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AC1A13F1-8A3A-4AF8-997A-528D03CD5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1539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6" b="93111" l="4882" r="100000">
                        <a14:backgroundMark x1="41417" y1="6556" x2="57480" y2="20000"/>
                        <a14:backgroundMark x1="57480" y1="19889" x2="88976" y2="17667"/>
                        <a14:backgroundMark x1="88976" y1="17667" x2="98425" y2="4667"/>
                        <a14:backgroundMark x1="40472" y1="7000" x2="48189" y2="1889"/>
                        <a14:backgroundMark x1="43622" y1="4444" x2="98425" y2="4444"/>
                        <a14:backgroundMark x1="7874" y1="86889" x2="76378" y2="86333"/>
                        <a14:backgroundMark x1="76063" y1="86333" x2="76063" y2="86333"/>
                        <a14:backgroundMark x1="76063" y1="86333" x2="71969" y2="94556"/>
                        <a14:backgroundMark x1="72913" y1="93556" x2="63465" y2="96889"/>
                        <a14:backgroundMark x1="67402" y1="96111" x2="8504" y2="95333"/>
                        <a14:backgroundMark x1="7874" y1="87444" x2="8189" y2="95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58" y="-549096"/>
            <a:ext cx="6295957" cy="772249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123423" y="268784"/>
            <a:ext cx="3346057" cy="12577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49798" y="1681286"/>
            <a:ext cx="3346057" cy="12138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 rot="17244486">
            <a:off x="3805459" y="1757810"/>
            <a:ext cx="395794" cy="553452"/>
          </a:xfrm>
          <a:prstGeom prst="star5">
            <a:avLst>
              <a:gd name="adj" fmla="val 20068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114318" y="2982359"/>
            <a:ext cx="3346057" cy="121382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 rot="17244486">
            <a:off x="2780207" y="637013"/>
            <a:ext cx="395794" cy="553452"/>
          </a:xfrm>
          <a:prstGeom prst="star5">
            <a:avLst>
              <a:gd name="adj" fmla="val 20068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 rot="17244486">
            <a:off x="2780208" y="2029433"/>
            <a:ext cx="395794" cy="553452"/>
          </a:xfrm>
          <a:prstGeom prst="star5">
            <a:avLst>
              <a:gd name="adj" fmla="val 20068"/>
              <a:gd name="hf" fmla="val 105146"/>
              <a:gd name="vf" fmla="val 11055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 rot="17244486">
            <a:off x="3529992" y="789163"/>
            <a:ext cx="395794" cy="553452"/>
          </a:xfrm>
          <a:prstGeom prst="star5">
            <a:avLst>
              <a:gd name="adj" fmla="val 2006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114319" y="4277103"/>
            <a:ext cx="3346057" cy="12138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9880" y="955640"/>
            <a:ext cx="1993684" cy="2356512"/>
            <a:chOff x="166255" y="1036450"/>
            <a:chExt cx="1993684" cy="23565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1" y="1036450"/>
              <a:ext cx="1982698" cy="186086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66255" y="2895114"/>
              <a:ext cx="1967309" cy="49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সাওতাল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45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45" y="5842337"/>
            <a:ext cx="12129655" cy="10156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বর্নমালা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" y="0"/>
            <a:ext cx="12192000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1803</TotalTime>
  <Words>307</Words>
  <Application>Microsoft Office PowerPoint</Application>
  <PresentationFormat>Widescreen</PresentationFormat>
  <Paragraphs>71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Kalpurush</vt:lpstr>
      <vt:lpstr>NikoshBAN</vt:lpstr>
      <vt:lpstr>Wingdings 3</vt:lpstr>
      <vt:lpstr>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131</cp:revision>
  <dcterms:created xsi:type="dcterms:W3CDTF">2020-04-23T11:55:28Z</dcterms:created>
  <dcterms:modified xsi:type="dcterms:W3CDTF">2020-05-03T12:04:26Z</dcterms:modified>
</cp:coreProperties>
</file>