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84" r:id="rId2"/>
    <p:sldId id="279" r:id="rId3"/>
    <p:sldId id="262" r:id="rId4"/>
    <p:sldId id="265" r:id="rId5"/>
    <p:sldId id="266" r:id="rId6"/>
    <p:sldId id="268" r:id="rId7"/>
    <p:sldId id="269" r:id="rId8"/>
    <p:sldId id="285" r:id="rId9"/>
    <p:sldId id="286" r:id="rId10"/>
    <p:sldId id="283" r:id="rId11"/>
    <p:sldId id="281" r:id="rId12"/>
    <p:sldId id="271" r:id="rId13"/>
    <p:sldId id="272" r:id="rId14"/>
    <p:sldId id="282" r:id="rId15"/>
    <p:sldId id="263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7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7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0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E124-D3C4-44A3-83E7-07921C6C36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90DE-5985-4857-90B8-16871196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Picture 2" descr="C:\Documents and Settings\All Users\Documents\My Pictures\Sample Pictures\flower030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048000" y="1143000"/>
              <a:ext cx="30480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b="1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শুভেচ্ছা</a:t>
              </a:r>
              <a:endParaRPr lang="en-US" sz="9600" b="1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19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189" y="386368"/>
            <a:ext cx="1172836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بسم الله الرحمن الرحيم                             </a:t>
            </a:r>
          </a:p>
          <a:p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 ، ذالك الكتاب لا ريب فيه ، هدى للمتقين ، اللذين يؤمنون   </a:t>
            </a:r>
          </a:p>
          <a:p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بالغيب ويقيمون الصلوة ومما رزقناهم ينفقون ، والذين يؤمنون </a:t>
            </a:r>
          </a:p>
          <a:p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بما انزل اليك وما انزل من قبلك وبالاخرة هم يوقنون ، اولاءك    </a:t>
            </a:r>
          </a:p>
          <a:p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على هدى من ربهم واولاءك هم المفلحون  ،                          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Calibri" panose="020F0502020204030204" pitchFamily="34" charset="0"/>
              </a:rPr>
              <a:t>      </a:t>
            </a:r>
            <a:r>
              <a:rPr lang="ar-SA" sz="3200" dirty="0" smtClean="0">
                <a:latin typeface="NikoshBAN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আলিফ-লাম-মীম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হরফগুলির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রসুলই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মোত্তাকীদের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রাখে,এবং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রবেরতরফ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হেদায়াতের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কামিয়াব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2837" y="2163282"/>
            <a:ext cx="2104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الصيغة:</a:t>
            </a:r>
            <a:endParaRPr lang="en-US" sz="4800" dirty="0" smtClean="0">
              <a:solidFill>
                <a:srgbClr val="444950"/>
              </a:solidFill>
              <a:latin typeface="inherit"/>
              <a:cs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البحث: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الباب: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المصدر: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المادة:</a:t>
            </a:r>
            <a:endParaRPr lang="en-US" sz="4800" dirty="0" smtClean="0">
              <a:solidFill>
                <a:srgbClr val="444950"/>
              </a:solidFill>
              <a:latin typeface="inherit"/>
              <a:cs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المعني:</a:t>
            </a:r>
            <a:endParaRPr lang="en-US" sz="4800" dirty="0">
              <a:solidFill>
                <a:srgbClr val="1D2129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24" y="2150528"/>
            <a:ext cx="5186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وأحد </a:t>
            </a:r>
            <a:r>
              <a:rPr lang="ar-SA" sz="4800" dirty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مؤنث</a:t>
            </a: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،</a:t>
            </a:r>
          </a:p>
          <a:p>
            <a:pPr algn="r"/>
            <a:r>
              <a:rPr lang="ar-SA" sz="4800" dirty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اسم </a:t>
            </a:r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مفعول،</a:t>
            </a:r>
            <a:endParaRPr lang="en-US" sz="4800" dirty="0" smtClean="0">
              <a:solidFill>
                <a:srgbClr val="444950"/>
              </a:solidFill>
              <a:latin typeface="inherit"/>
              <a:cs typeface="Arial" panose="020B0604020202020204" pitchFamily="34" charset="0"/>
            </a:endParaRPr>
          </a:p>
          <a:p>
            <a:pPr algn="r"/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تفعيل،</a:t>
            </a:r>
          </a:p>
          <a:p>
            <a:pPr algn="r"/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التقطيع،</a:t>
            </a:r>
          </a:p>
          <a:p>
            <a:pPr algn="r"/>
            <a:r>
              <a:rPr lang="ar-SA" sz="48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ق- ط -ع،</a:t>
            </a:r>
          </a:p>
          <a:p>
            <a:pPr lvl="0" algn="r"/>
            <a:r>
              <a:rPr lang="bn-IN" sz="54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বিচ্ছিন্ন</a:t>
            </a:r>
            <a:endParaRPr lang="en-US" sz="5400" dirty="0">
              <a:solidFill>
                <a:srgbClr val="444950"/>
              </a:solidFill>
              <a:latin typeface="inheri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0324" y="385873"/>
            <a:ext cx="382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</a:t>
            </a:r>
            <a:endParaRPr lang="en-US" sz="5400" b="1" u="sng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5400" dirty="0" smtClean="0">
                <a:solidFill>
                  <a:srgbClr val="444950"/>
                </a:solidFill>
                <a:latin typeface="inherit"/>
                <a:cs typeface="Arial" panose="020B0604020202020204" pitchFamily="34" charset="0"/>
              </a:rPr>
              <a:t>اللفظ:المقطعة،</a:t>
            </a:r>
            <a:endParaRPr lang="ar-SA" sz="5400" dirty="0">
              <a:solidFill>
                <a:srgbClr val="444950"/>
              </a:solidFill>
              <a:latin typeface="inherit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37760" y="1107996"/>
            <a:ext cx="1322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142" y="1052814"/>
            <a:ext cx="373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বিশ্লেষণ</a:t>
            </a:r>
            <a:endParaRPr lang="en-US" sz="72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11" y="2253143"/>
            <a:ext cx="9383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আল্লাহ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নিজেই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ঘোষনা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দিয়েছেন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পবিত্র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কুরআনে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বিন্দু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মাত্র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সন্দেহের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অবকাশ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নেই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যারা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অদৃশ্যের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নামাজ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প্রতিষ্ঠা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আল্লাহর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রাস্তায়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ব্যয়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কুরআনসহ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আসমানী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কিতাব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আখিরাতের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উপর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করে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কুরআন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তাদের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জন্যই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পথপ্রদর্শক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তারাই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সফলকাম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959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708" y="1281745"/>
            <a:ext cx="3181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794" y="2605184"/>
            <a:ext cx="94659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সুরা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বাকারায়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আয়াত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চারখানা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কিতাব,তার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ভাষা,এবং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বাহকদের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আসমানী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কিতাব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গুলোর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আলিফ,লাম,মীম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হরফ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গুলোকে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?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54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8" y="2083406"/>
            <a:ext cx="10078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زيد    = </a:t>
            </a:r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زبرـ ينانى ـ داؤد   </a:t>
            </a:r>
            <a:r>
              <a:rPr lang="ar-SA" sz="2800" dirty="0"/>
              <a:t>(ع</a:t>
            </a:r>
            <a:r>
              <a:rPr lang="ar-SA" sz="2800" dirty="0" smtClean="0"/>
              <a:t>)</a:t>
            </a:r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SA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تعم    = تورات ـ عبرانى ـ موسى  </a:t>
            </a:r>
            <a:r>
              <a:rPr lang="ar-SA" sz="2800" dirty="0"/>
              <a:t>(ع</a:t>
            </a:r>
            <a:r>
              <a:rPr lang="ar-SA" sz="2800" dirty="0" smtClean="0"/>
              <a:t>)</a:t>
            </a:r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r"/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اسع    = انجيل ـ سريانى ـ عيسى   </a:t>
            </a:r>
            <a:r>
              <a:rPr lang="ar-SA" sz="2800" dirty="0"/>
              <a:t>(ع</a:t>
            </a:r>
            <a:r>
              <a:rPr lang="ar-SA" sz="2800" dirty="0" smtClean="0"/>
              <a:t>)</a:t>
            </a:r>
            <a:endParaRPr lang="en-US" sz="2800" dirty="0" smtClean="0"/>
          </a:p>
          <a:p>
            <a:pPr algn="r"/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قعم     </a:t>
            </a:r>
            <a:r>
              <a:rPr lang="ar-S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=   قران ـ عربى – محمد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(صلعم)</a:t>
            </a:r>
          </a:p>
          <a:p>
            <a:pPr algn="r"/>
            <a:r>
              <a:rPr lang="ar-S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561" y="513746"/>
            <a:ext cx="7340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সাংকেতিক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ভাবে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চার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খানা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আসমানী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গ্রন্থের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নাম,ভাষা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প্রাপ্ত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নবীদের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226" y="1237631"/>
            <a:ext cx="4957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শিক্ষার্থীদের</a:t>
            </a:r>
            <a:r>
              <a:rPr lang="en-US" sz="66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জন্য</a:t>
            </a:r>
            <a:r>
              <a:rPr lang="en-US" sz="66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3226" y="2437960"/>
            <a:ext cx="256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endParaRPr lang="en-US" sz="5400" dirty="0">
              <a:solidFill>
                <a:srgbClr val="00B0F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068" y="3335821"/>
            <a:ext cx="9280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arenR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মুত্তাকি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আখিরাতের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পরিচয়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দাও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নামাযের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যাকাতের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গুরুত্ব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দেয়া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হল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9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184" y="1315375"/>
            <a:ext cx="378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9589" y="2627458"/>
            <a:ext cx="943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আয়াতের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আলোকে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মক্কার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কাফের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সর্দারদেরনামের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তৈরী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আল্লাহর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পথে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ব্যয়ের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খাতসমুহ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উল্লেখ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080" y="1857845"/>
            <a:ext cx="352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562" y="3058174"/>
            <a:ext cx="623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আয়াত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গুলোর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মূল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বক্তব্য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নিজের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ভাষায়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লিখে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আনবে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30" y="166938"/>
            <a:ext cx="9843585" cy="6455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57906" y="2173595"/>
            <a:ext cx="98700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সকলকে</a:t>
            </a:r>
            <a:r>
              <a:rPr lang="en-US" sz="138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24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80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647" y="536798"/>
            <a:ext cx="4700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سُوْرَةُ</a:t>
            </a:r>
            <a:r>
              <a:rPr lang="ar-SA" sz="8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الْبَقَرَةِ</a:t>
            </a:r>
            <a:endParaRPr lang="en-US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3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51" y="334851"/>
            <a:ext cx="703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নবীগনের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আগমন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ইসলামের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ব্যপ্তি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প্রথম</a:t>
            </a:r>
            <a:r>
              <a:rPr lang="en-US" sz="3600" b="1" dirty="0"/>
              <a:t> </a:t>
            </a:r>
            <a:r>
              <a:rPr lang="en-US" sz="3600" b="1" dirty="0" err="1" smtClean="0"/>
              <a:t>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দেশেগুলোতে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একটা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ভি,ডি,ও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দেখি</a:t>
            </a:r>
            <a:r>
              <a:rPr lang="en-US" sz="3600" b="1" dirty="0" smtClean="0"/>
              <a:t>,-- </a:t>
            </a:r>
            <a:endParaRPr lang="en-US" sz="3600" b="1" dirty="0"/>
          </a:p>
        </p:txBody>
      </p:sp>
      <p:pic>
        <p:nvPicPr>
          <p:cNvPr id="3" name="1Middle East Countries and their Location(Surrounding Continents, Countries, Capitals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2546" y="167103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320" y="470268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96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96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10" y="1756273"/>
            <a:ext cx="6649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ইদ্রিছ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     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অধ্যাপক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আরবি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)</a:t>
            </a:r>
          </a:p>
          <a:p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</a:t>
            </a:r>
            <a:r>
              <a:rPr lang="bn-IN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খতিয়ার পাড়া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চারপীর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আউলিয়া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আলিম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মাদ্রাসা</a:t>
            </a:r>
            <a:endParaRPr lang="en-US" sz="32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পোঃ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মিন্নত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হাট</a:t>
            </a:r>
            <a:endParaRPr lang="en-US" sz="32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আনোয়ারা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চট্টগ্রাম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মোবাঃ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নং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01৬১১৩৫৬১83</a:t>
            </a:r>
          </a:p>
          <a:p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ই-</a:t>
            </a:r>
            <a:r>
              <a:rPr lang="en-US" sz="2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মেইল</a:t>
            </a:r>
            <a:r>
              <a:rPr lang="en-US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mdidrisali6183@gmail.com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3531" y="1722294"/>
            <a:ext cx="3566168" cy="3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8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0"/>
            <a:ext cx="842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115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115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899" y="1862048"/>
            <a:ext cx="8636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 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কুরআন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মাজীদ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তাজভী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দ,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পাঠঃ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সুরা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বাক্বারা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অধ্যয়ঃ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 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প্রথম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১ম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রু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কু,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   ৪০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মি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ঃ,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তারিখঃ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    </a:t>
            </a:r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২১/০৪/২০২০ইং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5" y="327546"/>
            <a:ext cx="84070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115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শিরোনাম</a:t>
            </a:r>
            <a:endParaRPr lang="en-US" sz="115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935" y="2453386"/>
            <a:ext cx="79157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মোত্তাকীদের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বৈশিষ্টঃ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আল্লাহর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আখিরাতের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আসমানী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কিতাব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সমুহের</a:t>
            </a:r>
            <a:r>
              <a:rPr lang="en-US" sz="4000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নামাজ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প্রতিষ্ঠা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 ও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আল্লাহর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রাস্তায়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ব্যয়</a:t>
            </a:r>
            <a:r>
              <a:rPr lang="en-US" sz="4000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2" y="0"/>
            <a:ext cx="4664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20" y="1334549"/>
            <a:ext cx="6850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শিক্ষার্থীরা</a:t>
            </a:r>
            <a:endParaRPr lang="en-US" sz="6000" dirty="0">
              <a:solidFill>
                <a:srgbClr val="00B0F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900" y="2350212"/>
            <a:ext cx="95620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1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ar-SA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الحروف المقطعة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তাহকিক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2। ‘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পবিত্র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কুরআন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স্রষ্টার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শাশ্বত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বিধান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যুক্তি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দিয়ে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।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3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মুত্তাকিদের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গুনাবলীর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বর্ননা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দিতে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4। ‘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আল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কুরআন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মুত্তাকিদের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পথ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দেখায়’অন্য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কাহাকে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নয়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;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বর্ননা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দিতে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01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6822" y="875763"/>
            <a:ext cx="97750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নামকরণ</a:t>
            </a:r>
            <a:endParaRPr lang="en-US" sz="8000" dirty="0" smtClean="0">
              <a:solidFill>
                <a:srgbClr val="7030A0"/>
              </a:solidFill>
              <a:latin typeface="NikoshBAN" panose="02000000000000000000" pitchFamily="2" charset="0"/>
              <a:cs typeface="Arial" panose="020B0604020202020204" pitchFamily="34" charset="0"/>
            </a:endParaRPr>
          </a:p>
          <a:p>
            <a:endParaRPr lang="ar-SA" sz="1200" dirty="0" smtClean="0">
              <a:latin typeface="NikoshBAN" panose="02000000000000000000" pitchFamily="2" charset="0"/>
              <a:cs typeface="Arial" panose="020B0604020202020204" pitchFamily="34" charset="0"/>
            </a:endParaRPr>
          </a:p>
          <a:p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بَقَرَةٌ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বহুবচনে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بَقَرَاتٌ -   بَقَرٌ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বনী-ইস্রাঈলের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</a:p>
          <a:p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واذ قال موسى لقومه انّ الله يأمركم أنْ تذبحوا بقرة ،                     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بقرة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سورة البقرة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25003"/>
            <a:ext cx="92985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কোরান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মাজীদের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২৮৬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৪০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তাফসিরে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মায়ারেফুল-কোরানে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বর্নিত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;-  এ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সূরায়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বর্নিত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যে,অন্য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সূরাতে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বর্নিত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</a:t>
            </a:r>
            <a:endParaRPr lang="ar-SA" sz="28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ذالك الكتاب لا ريب فيه،                                               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সংদেহ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অবিশ্বাসী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মোনাফিকদের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পরিচি্তি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হয়েছে।অতঃপর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বৃত্তান্ত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বেহেস্তে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বহিস্কার</a:t>
            </a:r>
            <a:r>
              <a:rPr lang="en-US" sz="28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বনী-ইসরসীলদের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অবাধ্যতা,এবং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ঐশী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714</Words>
  <Application>Microsoft Office PowerPoint</Application>
  <PresentationFormat>Widescreen</PresentationFormat>
  <Paragraphs>101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user</cp:lastModifiedBy>
  <cp:revision>214</cp:revision>
  <dcterms:created xsi:type="dcterms:W3CDTF">2016-03-17T05:01:34Z</dcterms:created>
  <dcterms:modified xsi:type="dcterms:W3CDTF">2020-05-03T11:16:40Z</dcterms:modified>
</cp:coreProperties>
</file>