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0" r:id="rId4"/>
    <p:sldId id="261" r:id="rId5"/>
    <p:sldId id="263" r:id="rId6"/>
    <p:sldId id="264" r:id="rId7"/>
    <p:sldId id="268" r:id="rId8"/>
    <p:sldId id="265" r:id="rId9"/>
    <p:sldId id="266" r:id="rId10"/>
    <p:sldId id="267" r:id="rId11"/>
    <p:sldId id="269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C0FB2-87FD-41AA-8D39-EDE370FC6BE7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BD56A-71BA-49E9-98EB-F6D760752D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F0D7C1-5CD7-4D25-8C5E-40F3B236840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935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BD1D86-BD47-40B1-BDC6-D243D03699D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7773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F83ED-3470-446B-B3FD-7303312EAC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6954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0" y="2057400"/>
            <a:ext cx="552445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শুভ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সকাল</a:t>
            </a:r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সবাইকে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শুভেচ্ছা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62200" y="968514"/>
            <a:ext cx="4648200" cy="1298377"/>
          </a:xfrm>
          <a:prstGeom prst="ellips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743200"/>
            <a:ext cx="64770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কি ?</a:t>
            </a:r>
            <a:r>
              <a:rPr lang="en-US" sz="4000" dirty="0" smtClean="0"/>
              <a:t>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940314"/>
            <a:ext cx="7696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ও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2000" y="5235714"/>
            <a:ext cx="76962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ৎ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প্রবাহের ব্যবহারিক দিক কয়টি ও 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438400"/>
            <a:ext cx="5806190" cy="144655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চিত্রসহ </a:t>
            </a:r>
          </a:p>
          <a:p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8382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1496" y="228600"/>
            <a:ext cx="9185496" cy="5334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24200" y="1752600"/>
            <a:ext cx="2438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ধন্যবাদ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29700" cy="6858000"/>
          </a:xfrm>
          <a:prstGeom prst="rect">
            <a:avLst/>
          </a:prstGeom>
        </p:spPr>
      </p:pic>
      <p:pic>
        <p:nvPicPr>
          <p:cNvPr id="4" name="Picture 3" descr="gopalsspp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600" y="762000"/>
            <a:ext cx="2057400" cy="20574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2971800"/>
            <a:ext cx="5846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মদনগোপাল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সরদার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3810000"/>
            <a:ext cx="548640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মহেশ্বরীপুর</a:t>
            </a:r>
            <a:r>
              <a:rPr 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মাধ্যমিক</a:t>
            </a:r>
            <a:r>
              <a:rPr 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2800" b="1" cap="none" spc="0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বিদ্যালয়</a:t>
            </a:r>
            <a:endParaRPr lang="en-US" sz="2800" b="1" cap="none" spc="0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কয়রা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খুলনা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।</a:t>
            </a:r>
          </a:p>
          <a:p>
            <a:pPr algn="ctr"/>
            <a:r>
              <a:rPr lang="en-U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বি.এসসি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অনার্স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(</a:t>
            </a:r>
            <a:r>
              <a:rPr lang="en-U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পদার্থ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বিজ্ঞান</a:t>
            </a:r>
            <a:r>
              <a:rPr lang="en-US" sz="28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en-US" sz="28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01911898862</a:t>
            </a:r>
            <a:endParaRPr lang="en-US" sz="28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1828800"/>
            <a:ext cx="24994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শিক্ষক</a:t>
            </a:r>
            <a:r>
              <a:rPr lang="en-US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US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পরিচিতি</a:t>
            </a:r>
            <a:endParaRPr lang="en-US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2873" y="3602182"/>
            <a:ext cx="3477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9747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21313209">
            <a:off x="2337694" y="2479934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বর্তনী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চলবিদ্যু</a:t>
            </a:r>
            <a:r>
              <a:rPr lang="bn-IN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57601292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"/>
            <a:ext cx="9067801" cy="6781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219200" y="838200"/>
            <a:ext cx="27719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শিক্ষনফল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9200" y="1981200"/>
            <a:ext cx="731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ৎ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তড়িৎ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করতে পারবে । 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তড়িৎ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বর্তনীতে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রোধ,ফিউজের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প্রয়োজনীয়তা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অপর্যাবৃত্ত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2906481522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ITY\Downloads\images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22919" cy="6990253"/>
          </a:xfrm>
          <a:prstGeom prst="rect">
            <a:avLst/>
          </a:prstGeom>
          <a:noFill/>
        </p:spPr>
      </p:pic>
      <p:pic>
        <p:nvPicPr>
          <p:cNvPr id="4" name="Content Placeholder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86200" y="1828800"/>
            <a:ext cx="3810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electric-switch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1196" y="2125290"/>
            <a:ext cx="762000" cy="756034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692437" y="2125290"/>
            <a:ext cx="762000" cy="754064"/>
            <a:chOff x="4191000" y="3051968"/>
            <a:chExt cx="762000" cy="754064"/>
          </a:xfrm>
        </p:grpSpPr>
        <p:pic>
          <p:nvPicPr>
            <p:cNvPr id="8" name="Picture 7" descr="electric-switch2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000" y="3051968"/>
              <a:ext cx="762000" cy="7540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378568" y="3200400"/>
              <a:ext cx="2648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O</a:t>
              </a:r>
              <a:endParaRPr lang="en-US" sz="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67168" y="3195376"/>
              <a:ext cx="2471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en-US" sz="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18248" y="3195376"/>
              <a:ext cx="24718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solidFill>
                    <a:srgbClr val="00B050"/>
                  </a:solidFill>
                  <a:latin typeface="Arial" pitchFamily="34" charset="0"/>
                  <a:cs typeface="Arial" pitchFamily="34" charset="0"/>
                </a:rPr>
                <a:t>F</a:t>
              </a:r>
              <a:endParaRPr lang="en-US" sz="800" dirty="0">
                <a:solidFill>
                  <a:srgbClr val="00B05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900283"/>
            <a:ext cx="1188720" cy="186555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42560" y="880186"/>
            <a:ext cx="2133600" cy="1843561"/>
          </a:xfrm>
          <a:prstGeom prst="rect">
            <a:avLst/>
          </a:prstGeom>
        </p:spPr>
      </p:pic>
      <p:grpSp>
        <p:nvGrpSpPr>
          <p:cNvPr id="13" name="Group 57"/>
          <p:cNvGrpSpPr/>
          <p:nvPr/>
        </p:nvGrpSpPr>
        <p:grpSpPr>
          <a:xfrm>
            <a:off x="914400" y="1120238"/>
            <a:ext cx="6909954" cy="3859022"/>
            <a:chOff x="304800" y="789178"/>
            <a:chExt cx="6909954" cy="3859022"/>
          </a:xfrm>
        </p:grpSpPr>
        <p:cxnSp>
          <p:nvCxnSpPr>
            <p:cNvPr id="5" name="Straight Connector 4"/>
            <p:cNvCxnSpPr/>
            <p:nvPr/>
          </p:nvCxnSpPr>
          <p:spPr>
            <a:xfrm flipH="1">
              <a:off x="1828800" y="4648200"/>
              <a:ext cx="5385954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4" name="Group 56"/>
            <p:cNvGrpSpPr/>
            <p:nvPr/>
          </p:nvGrpSpPr>
          <p:grpSpPr>
            <a:xfrm>
              <a:off x="304800" y="789178"/>
              <a:ext cx="609600" cy="917383"/>
              <a:chOff x="304800" y="789178"/>
              <a:chExt cx="609600" cy="917383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04800" y="789178"/>
                <a:ext cx="609600" cy="917383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tx1"/>
                </a:solidFill>
              </a:ln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86295" y="1155889"/>
                <a:ext cx="274320" cy="274320"/>
              </a:xfrm>
              <a:prstGeom prst="ellipse">
                <a:avLst/>
              </a:prstGeom>
              <a:solidFill>
                <a:schemeClr val="tx1"/>
              </a:solidFill>
              <a:ln w="38100">
                <a:solidFill>
                  <a:schemeClr val="bg1">
                    <a:lumMod val="75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>
              <a:off x="609600" y="1293049"/>
              <a:ext cx="1219200" cy="33551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23455" y="1268652"/>
              <a:ext cx="928255" cy="91675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551710" y="2191073"/>
              <a:ext cx="1572490" cy="1937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2514600" y="1962033"/>
              <a:ext cx="568237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2514600" y="1430209"/>
              <a:ext cx="0" cy="5318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2514600" y="1421801"/>
              <a:ext cx="1676400" cy="84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4191000" y="1449444"/>
              <a:ext cx="0" cy="78023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191000" y="2200758"/>
              <a:ext cx="1295400" cy="289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5943600" y="2212807"/>
              <a:ext cx="1271154" cy="241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214754" y="2210444"/>
              <a:ext cx="0" cy="243775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TextBox 88"/>
          <p:cNvSpPr txBox="1"/>
          <p:nvPr/>
        </p:nvSpPr>
        <p:spPr>
          <a:xfrm>
            <a:off x="2413670" y="339712"/>
            <a:ext cx="24673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বর্তনী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25903" y="3301683"/>
            <a:ext cx="4910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চলার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পথকে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বর্তনী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5257800"/>
            <a:ext cx="795923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বর্তনীতে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তড়িৎযন্ত্র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উপকরণসমূহ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দু’ভাবে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 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শ্রেণিসংযোগ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 (খ)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সমান্তরাল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বর্তনী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4758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3" presetClass="emph" presetSubtype="10" repeatCount="indefinite" autoRev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1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89" grpId="1"/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1465" y="174708"/>
            <a:ext cx="85956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তড়িৎ </a:t>
            </a:r>
            <a:r>
              <a:rPr lang="en-US" sz="24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প্রবাহঃ</a:t>
            </a:r>
            <a:r>
              <a:rPr lang="en-US" sz="24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কোনো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পরিবাহকের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প্রস্তচ্ছেদের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পরিমান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আধান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তাই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b="1" dirty="0" smtClean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 flipV="1">
            <a:off x="1790213" y="4701774"/>
            <a:ext cx="2424545" cy="692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89668" y="4701774"/>
            <a:ext cx="1073727" cy="69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889666" y="3413301"/>
            <a:ext cx="17317" cy="129540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77543" y="2370746"/>
            <a:ext cx="29440" cy="23310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861957" y="2370746"/>
            <a:ext cx="1378527" cy="1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848104" y="2370746"/>
            <a:ext cx="2507672" cy="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334994" y="1913546"/>
            <a:ext cx="914400" cy="91440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A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6431486" y="2370746"/>
            <a:ext cx="0" cy="233795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249394" y="2370747"/>
            <a:ext cx="2182092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432406" y="4405633"/>
            <a:ext cx="4" cy="5334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46265" y="4694847"/>
            <a:ext cx="1985221" cy="1385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214758" y="4331165"/>
            <a:ext cx="0" cy="6823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790213" y="4701774"/>
            <a:ext cx="2403761" cy="692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2769534" y="156841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+</a:t>
            </a:r>
            <a:endParaRPr lang="en-US" sz="6000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4249394" y="1327294"/>
            <a:ext cx="567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/>
              <a:t>_</a:t>
            </a:r>
            <a:endParaRPr lang="en-US" sz="6000" b="1" dirty="0"/>
          </a:p>
        </p:txBody>
      </p:sp>
      <p:sp>
        <p:nvSpPr>
          <p:cNvPr id="75" name="Curved Left Arrow 74"/>
          <p:cNvSpPr/>
          <p:nvPr/>
        </p:nvSpPr>
        <p:spPr>
          <a:xfrm rot="8119395">
            <a:off x="1572715" y="2460799"/>
            <a:ext cx="1058449" cy="223503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7" name="Curved Up Arrow 76"/>
          <p:cNvSpPr/>
          <p:nvPr/>
        </p:nvSpPr>
        <p:spPr>
          <a:xfrm rot="18770416">
            <a:off x="5441168" y="4069509"/>
            <a:ext cx="2284476" cy="10033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17697073">
            <a:off x="5545105" y="4098176"/>
            <a:ext cx="2968229" cy="946025"/>
          </a:xfrm>
          <a:prstGeom prst="rect">
            <a:avLst/>
          </a:prstGeom>
          <a:noFill/>
        </p:spPr>
        <p:txBody>
          <a:bodyPr wrap="none" rtlCol="0">
            <a:prstTxWarp prst="textArchDown">
              <a:avLst>
                <a:gd name="adj" fmla="val 65076"/>
              </a:avLst>
            </a:prstTxWarp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ইলেকট্রন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4935305">
            <a:off x="881999" y="2501203"/>
            <a:ext cx="2311851" cy="1655511"/>
          </a:xfrm>
          <a:prstGeom prst="rect">
            <a:avLst/>
          </a:prstGeom>
          <a:noFill/>
        </p:spPr>
        <p:txBody>
          <a:bodyPr wrap="none" rtlCol="0">
            <a:prstTxWarp prst="textArchUp">
              <a:avLst/>
            </a:prstTxWarp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প্রবাহের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দিক</a:t>
            </a:r>
            <a:endParaRPr lang="en-US" sz="2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12775" y="5165901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বিদ্যু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বর্তনী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5966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10" repeatCount="indefinite" autoRev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mph" presetSubtype="10" repeatCount="indefinite" autoRev="1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5" grpId="0" animBg="1"/>
      <p:bldP spid="77" grpId="0" animBg="1"/>
      <p:bldP spid="78" grpId="0"/>
      <p:bldP spid="78" grpId="1"/>
      <p:bldP spid="79" grpId="0"/>
      <p:bldP spid="79" grpId="1"/>
      <p:bldP spid="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010400" cy="64633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  <a:scene3d>
            <a:camera prst="obliqueBottomLeft"/>
            <a:lightRig rig="threePt" dir="t"/>
          </a:scene3d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অপর্যাবৃত্ত</a:t>
            </a:r>
            <a:r>
              <a:rPr lang="en-US" sz="3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en-US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bn-BD" sz="3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/ ডিসি প্রবাহ</a:t>
            </a:r>
            <a:endParaRPr lang="en-US" sz="3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2438400" y="4842164"/>
            <a:ext cx="3200400" cy="415636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( t )</a:t>
            </a:r>
          </a:p>
        </p:txBody>
      </p:sp>
      <p:sp>
        <p:nvSpPr>
          <p:cNvPr id="4" name="Right Arrow 3"/>
          <p:cNvSpPr/>
          <p:nvPr/>
        </p:nvSpPr>
        <p:spPr>
          <a:xfrm rot="16200000">
            <a:off x="-619988" y="3231574"/>
            <a:ext cx="2459183" cy="41563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>
                <a:latin typeface="NikoshBAN" pitchFamily="2" charset="0"/>
                <a:cs typeface="NikoshBAN" pitchFamily="2" charset="0"/>
              </a:rPr>
              <a:t>i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219200" y="2292927"/>
            <a:ext cx="6858000" cy="2355273"/>
            <a:chOff x="1219200" y="2576946"/>
            <a:chExt cx="6858000" cy="2355273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219200" y="4668982"/>
              <a:ext cx="685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239982" y="2576946"/>
              <a:ext cx="0" cy="2355273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" name="Straight Connector 7"/>
          <p:cNvCxnSpPr/>
          <p:nvPr/>
        </p:nvCxnSpPr>
        <p:spPr>
          <a:xfrm>
            <a:off x="1219200" y="3214254"/>
            <a:ext cx="426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22667" y="5638800"/>
            <a:ext cx="6735533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সবসময়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একদিকে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প্রবাহিত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প্রবাহকে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অপর্যাবৃত্ত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একমুখী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304800" y="5791200"/>
            <a:ext cx="1371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356134" y="1708666"/>
            <a:ext cx="6477000" cy="3091934"/>
            <a:chOff x="1371600" y="1600200"/>
            <a:chExt cx="6477000" cy="3091934"/>
          </a:xfrm>
        </p:grpSpPr>
        <p:cxnSp>
          <p:nvCxnSpPr>
            <p:cNvPr id="11" name="Straight Connector 10"/>
            <p:cNvCxnSpPr/>
            <p:nvPr/>
          </p:nvCxnSpPr>
          <p:spPr>
            <a:xfrm flipV="1">
              <a:off x="1371600" y="1600200"/>
              <a:ext cx="0" cy="3091934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3" name="Straight Connector 2"/>
            <p:cNvCxnSpPr/>
            <p:nvPr/>
          </p:nvCxnSpPr>
          <p:spPr>
            <a:xfrm>
              <a:off x="1371600" y="3371023"/>
              <a:ext cx="6477000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3" name="Right Arrow 22"/>
          <p:cNvSpPr/>
          <p:nvPr/>
        </p:nvSpPr>
        <p:spPr>
          <a:xfrm rot="16200000">
            <a:off x="-685800" y="2667000"/>
            <a:ext cx="2971800" cy="685800"/>
          </a:xfrm>
          <a:prstGeom prst="rightArrow">
            <a:avLst/>
          </a:prstGeom>
          <a:solidFill>
            <a:srgbClr val="FF0000"/>
          </a:solidFill>
          <a:ln w="38100">
            <a:solidFill>
              <a:srgbClr val="00206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(i)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ight Arrow 27"/>
          <p:cNvSpPr/>
          <p:nvPr/>
        </p:nvSpPr>
        <p:spPr>
          <a:xfrm>
            <a:off x="2362200" y="4876799"/>
            <a:ext cx="4038600" cy="551727"/>
          </a:xfrm>
          <a:prstGeom prst="rightArrow">
            <a:avLst/>
          </a:prstGeom>
          <a:solidFill>
            <a:schemeClr val="accent1">
              <a:lumMod val="50000"/>
            </a:schemeClr>
          </a:solidFill>
          <a:ln w="28575">
            <a:solidFill>
              <a:schemeClr val="bg1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( t 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109400" y="914400"/>
            <a:ext cx="4586799" cy="769441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/ এসি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5569803"/>
            <a:ext cx="6781800" cy="830997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পরপর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তড়ি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প্রবাহকে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পর্যাবৃত্ত</a:t>
            </a:r>
            <a:r>
              <a:rPr lang="en-US" sz="24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24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304800" y="5410200"/>
            <a:ext cx="1054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eft Arrow 19"/>
          <p:cNvSpPr/>
          <p:nvPr/>
        </p:nvSpPr>
        <p:spPr>
          <a:xfrm>
            <a:off x="228600" y="6019800"/>
            <a:ext cx="1130808" cy="484632"/>
          </a:xfrm>
          <a:prstGeom prst="leftArrow">
            <a:avLst>
              <a:gd name="adj1" fmla="val 50000"/>
              <a:gd name="adj2" fmla="val 104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 rot="21432142">
            <a:off x="1371600" y="2209799"/>
            <a:ext cx="5867400" cy="2362201"/>
          </a:xfrm>
          <a:custGeom>
            <a:avLst/>
            <a:gdLst>
              <a:gd name="connsiteX0" fmla="*/ 0 w 2092036"/>
              <a:gd name="connsiteY0" fmla="*/ 833831 h 1734377"/>
              <a:gd name="connsiteX1" fmla="*/ 207818 w 2092036"/>
              <a:gd name="connsiteY1" fmla="*/ 57977 h 1734377"/>
              <a:gd name="connsiteX2" fmla="*/ 360218 w 2092036"/>
              <a:gd name="connsiteY2" fmla="*/ 1706668 h 1734377"/>
              <a:gd name="connsiteX3" fmla="*/ 720436 w 2092036"/>
              <a:gd name="connsiteY3" fmla="*/ 71831 h 1734377"/>
              <a:gd name="connsiteX4" fmla="*/ 748145 w 2092036"/>
              <a:gd name="connsiteY4" fmla="*/ 1720522 h 1734377"/>
              <a:gd name="connsiteX5" fmla="*/ 1094509 w 2092036"/>
              <a:gd name="connsiteY5" fmla="*/ 16413 h 1734377"/>
              <a:gd name="connsiteX6" fmla="*/ 1094509 w 2092036"/>
              <a:gd name="connsiteY6" fmla="*/ 1734377 h 1734377"/>
              <a:gd name="connsiteX7" fmla="*/ 1440873 w 2092036"/>
              <a:gd name="connsiteY7" fmla="*/ 16413 h 1734377"/>
              <a:gd name="connsiteX8" fmla="*/ 1593273 w 2092036"/>
              <a:gd name="connsiteY8" fmla="*/ 875395 h 1734377"/>
              <a:gd name="connsiteX9" fmla="*/ 2092036 w 2092036"/>
              <a:gd name="connsiteY9" fmla="*/ 1013941 h 1734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092036" h="1734377">
                <a:moveTo>
                  <a:pt x="0" y="833831"/>
                </a:moveTo>
                <a:cubicBezTo>
                  <a:pt x="73891" y="373167"/>
                  <a:pt x="147782" y="-87496"/>
                  <a:pt x="207818" y="57977"/>
                </a:cubicBezTo>
                <a:cubicBezTo>
                  <a:pt x="267854" y="203450"/>
                  <a:pt x="274782" y="1704359"/>
                  <a:pt x="360218" y="1706668"/>
                </a:cubicBezTo>
                <a:cubicBezTo>
                  <a:pt x="445654" y="1708977"/>
                  <a:pt x="655782" y="69522"/>
                  <a:pt x="720436" y="71831"/>
                </a:cubicBezTo>
                <a:cubicBezTo>
                  <a:pt x="785090" y="74140"/>
                  <a:pt x="685800" y="1729758"/>
                  <a:pt x="748145" y="1720522"/>
                </a:cubicBezTo>
                <a:cubicBezTo>
                  <a:pt x="810490" y="1711286"/>
                  <a:pt x="1036782" y="14104"/>
                  <a:pt x="1094509" y="16413"/>
                </a:cubicBezTo>
                <a:cubicBezTo>
                  <a:pt x="1152236" y="18722"/>
                  <a:pt x="1036782" y="1734377"/>
                  <a:pt x="1094509" y="1734377"/>
                </a:cubicBezTo>
                <a:cubicBezTo>
                  <a:pt x="1152236" y="1734377"/>
                  <a:pt x="1357746" y="159577"/>
                  <a:pt x="1440873" y="16413"/>
                </a:cubicBezTo>
                <a:cubicBezTo>
                  <a:pt x="1524000" y="-126751"/>
                  <a:pt x="1484746" y="709140"/>
                  <a:pt x="1593273" y="875395"/>
                </a:cubicBezTo>
                <a:cubicBezTo>
                  <a:pt x="1701800" y="1041650"/>
                  <a:pt x="2015836" y="981614"/>
                  <a:pt x="2092036" y="1013941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09336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8" grpId="0" animBg="1"/>
      <p:bldP spid="4" grpId="0" animBg="1"/>
      <p:bldP spid="18" grpId="0" animBg="1"/>
      <p:bldP spid="20" grpId="0" animBg="1"/>
      <p:bldP spid="2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229</Words>
  <Application>Microsoft Office PowerPoint</Application>
  <PresentationFormat>On-screen Show (4:3)</PresentationFormat>
  <Paragraphs>49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CITY</dc:creator>
  <cp:lastModifiedBy>CITY</cp:lastModifiedBy>
  <cp:revision>43</cp:revision>
  <dcterms:created xsi:type="dcterms:W3CDTF">2006-08-16T00:00:00Z</dcterms:created>
  <dcterms:modified xsi:type="dcterms:W3CDTF">2020-05-03T04:55:34Z</dcterms:modified>
</cp:coreProperties>
</file>