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40" r:id="rId2"/>
    <p:sldId id="353" r:id="rId3"/>
    <p:sldId id="354" r:id="rId4"/>
    <p:sldId id="320" r:id="rId5"/>
    <p:sldId id="355" r:id="rId6"/>
    <p:sldId id="306" r:id="rId7"/>
    <p:sldId id="311" r:id="rId8"/>
    <p:sldId id="312" r:id="rId9"/>
    <p:sldId id="336" r:id="rId10"/>
    <p:sldId id="298" r:id="rId11"/>
    <p:sldId id="328" r:id="rId12"/>
    <p:sldId id="348" r:id="rId13"/>
    <p:sldId id="347" r:id="rId14"/>
    <p:sldId id="346" r:id="rId15"/>
    <p:sldId id="352" r:id="rId16"/>
    <p:sldId id="338" r:id="rId17"/>
  </p:sldIdLst>
  <p:sldSz cx="1161256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FA56"/>
    <a:srgbClr val="8CF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94660"/>
  </p:normalViewPr>
  <p:slideViewPr>
    <p:cSldViewPr>
      <p:cViewPr varScale="1">
        <p:scale>
          <a:sx n="70" d="100"/>
          <a:sy n="70" d="100"/>
        </p:scale>
        <p:origin x="714" y="48"/>
      </p:cViewPr>
      <p:guideLst>
        <p:guide orient="horz" pos="2160"/>
        <p:guide pos="36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C212E0-B359-4CA9-9CBB-AF09DC77AB1C}" type="doc">
      <dgm:prSet loTypeId="urn:microsoft.com/office/officeart/2005/8/layout/pyramid2" loCatId="pyramid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653DDE-8203-4925-971D-A6680ED0B9E4}" type="pres">
      <dgm:prSet presAssocID="{23C212E0-B359-4CA9-9CBB-AF09DC77AB1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A478D937-B1CD-4EA2-9642-0B7A4AB5D26E}" type="presOf" srcId="{23C212E0-B359-4CA9-9CBB-AF09DC77AB1C}" destId="{85653DDE-8203-4925-971D-A6680ED0B9E4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DDA186-10AB-462F-85F2-7DF9CB2B4D58}" type="doc">
      <dgm:prSet loTypeId="urn:microsoft.com/office/officeart/2005/8/layout/pyramid2" loCatId="list" qsTypeId="urn:microsoft.com/office/officeart/2005/8/quickstyle/simple1" qsCatId="simple" csTypeId="urn:microsoft.com/office/officeart/2005/8/colors/accent3_5" csCatId="accent3" phldr="1"/>
      <dgm:spPr/>
    </dgm:pt>
    <dgm:pt modelId="{E750C8DA-E7E6-4D23-AABD-F4182AD84249}">
      <dgm:prSet phldrT="[Tex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Our today’s lesson is--</a:t>
          </a:r>
          <a:endParaRPr lang="en-US" dirty="0"/>
        </a:p>
      </dgm:t>
    </dgm:pt>
    <dgm:pt modelId="{5ED13FF6-C896-4C1A-BD67-25A7260A652F}" type="parTrans" cxnId="{D0453B18-271E-4374-8AE6-DA2E372F999A}">
      <dgm:prSet/>
      <dgm:spPr/>
      <dgm:t>
        <a:bodyPr/>
        <a:lstStyle/>
        <a:p>
          <a:endParaRPr lang="en-US"/>
        </a:p>
      </dgm:t>
    </dgm:pt>
    <dgm:pt modelId="{5446FE24-BA04-4D49-B8EB-08F70B56F1E4}" type="sibTrans" cxnId="{D0453B18-271E-4374-8AE6-DA2E372F999A}">
      <dgm:prSet/>
      <dgm:spPr/>
      <dgm:t>
        <a:bodyPr/>
        <a:lstStyle/>
        <a:p>
          <a:endParaRPr lang="en-US"/>
        </a:p>
      </dgm:t>
    </dgm:pt>
    <dgm:pt modelId="{4D753E01-525C-4DD4-8E4A-28F0BFABC176}">
      <dgm:prSet phldrT="[Tex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Numbers-17,18,19</a:t>
          </a:r>
          <a:r>
            <a: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dirty="0"/>
        </a:p>
      </dgm:t>
    </dgm:pt>
    <dgm:pt modelId="{62ACEA14-DA47-4CB7-BACB-8FDB3EF3BB99}" type="parTrans" cxnId="{CE8ABB90-B031-451F-8429-3F897C23DD85}">
      <dgm:prSet/>
      <dgm:spPr/>
      <dgm:t>
        <a:bodyPr/>
        <a:lstStyle/>
        <a:p>
          <a:endParaRPr lang="en-US"/>
        </a:p>
      </dgm:t>
    </dgm:pt>
    <dgm:pt modelId="{854E7775-60DB-4F74-AA2C-2EAFFFDE4AB2}" type="sibTrans" cxnId="{CE8ABB90-B031-451F-8429-3F897C23DD85}">
      <dgm:prSet/>
      <dgm:spPr/>
      <dgm:t>
        <a:bodyPr/>
        <a:lstStyle/>
        <a:p>
          <a:endParaRPr lang="en-US"/>
        </a:p>
      </dgm:t>
    </dgm:pt>
    <dgm:pt modelId="{3B0F396F-8382-44BF-B694-69EA7E8D5B44}">
      <dgm:prSet phldrT="[Text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Activity-</a:t>
          </a:r>
          <a:r>
            <a:rPr lang="en-US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rPr>
            <a:t>A</a:t>
          </a:r>
          <a:endParaRPr lang="en-US" dirty="0"/>
        </a:p>
      </dgm:t>
    </dgm:pt>
    <dgm:pt modelId="{6DF4B20C-8D31-4EE3-B948-35BCCC54989C}" type="parTrans" cxnId="{D69C77A4-DD20-4F31-8DBD-CF255538DA4E}">
      <dgm:prSet/>
      <dgm:spPr/>
      <dgm:t>
        <a:bodyPr/>
        <a:lstStyle/>
        <a:p>
          <a:endParaRPr lang="en-US"/>
        </a:p>
      </dgm:t>
    </dgm:pt>
    <dgm:pt modelId="{4266F1F4-30C2-4BEA-BDF7-C90158B7DE2E}" type="sibTrans" cxnId="{D69C77A4-DD20-4F31-8DBD-CF255538DA4E}">
      <dgm:prSet/>
      <dgm:spPr/>
      <dgm:t>
        <a:bodyPr/>
        <a:lstStyle/>
        <a:p>
          <a:endParaRPr lang="en-US"/>
        </a:p>
      </dgm:t>
    </dgm:pt>
    <dgm:pt modelId="{1698C0A6-1C71-4463-B373-7083165AD93B}" type="pres">
      <dgm:prSet presAssocID="{29DDA186-10AB-462F-85F2-7DF9CB2B4D58}" presName="compositeShape" presStyleCnt="0">
        <dgm:presLayoutVars>
          <dgm:dir/>
          <dgm:resizeHandles/>
        </dgm:presLayoutVars>
      </dgm:prSet>
      <dgm:spPr/>
    </dgm:pt>
    <dgm:pt modelId="{72B55141-30D7-45AD-951A-FEC0025A7FED}" type="pres">
      <dgm:prSet presAssocID="{29DDA186-10AB-462F-85F2-7DF9CB2B4D58}" presName="pyramid" presStyleLbl="node1" presStyleIdx="0" presStyleCnt="1" custScaleX="130322" custLinFactNeighborX="1693" custLinFactNeighborY="364"/>
      <dgm:spPr/>
    </dgm:pt>
    <dgm:pt modelId="{A1D9EC06-808D-4E04-A000-7B6967E3E553}" type="pres">
      <dgm:prSet presAssocID="{29DDA186-10AB-462F-85F2-7DF9CB2B4D58}" presName="theList" presStyleCnt="0"/>
      <dgm:spPr/>
    </dgm:pt>
    <dgm:pt modelId="{32009C5F-2AD9-4B51-8C1B-0D90F40BA6B7}" type="pres">
      <dgm:prSet presAssocID="{E750C8DA-E7E6-4D23-AABD-F4182AD84249}" presName="aNode" presStyleLbl="fgAcc1" presStyleIdx="0" presStyleCnt="3" custAng="20959097" custLinFactNeighborX="13791" custLinFactNeighborY="2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5A073-74D9-4075-92A7-B391155EAA31}" type="pres">
      <dgm:prSet presAssocID="{E750C8DA-E7E6-4D23-AABD-F4182AD84249}" presName="aSpace" presStyleCnt="0"/>
      <dgm:spPr/>
    </dgm:pt>
    <dgm:pt modelId="{C854652B-F4AF-4F2C-9BDD-A051A8C1BFF8}" type="pres">
      <dgm:prSet presAssocID="{4D753E01-525C-4DD4-8E4A-28F0BFABC176}" presName="aNode" presStyleLbl="fgAcc1" presStyleIdx="1" presStyleCnt="3" custAng="21064339" custLinFactNeighborX="23362" custLinFactNeighborY="-40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0439E7-6F76-4420-B740-F6489AA53F41}" type="pres">
      <dgm:prSet presAssocID="{4D753E01-525C-4DD4-8E4A-28F0BFABC176}" presName="aSpace" presStyleCnt="0"/>
      <dgm:spPr/>
    </dgm:pt>
    <dgm:pt modelId="{6FDB140C-9882-4106-9B5D-6A867C8E7499}" type="pres">
      <dgm:prSet presAssocID="{3B0F396F-8382-44BF-B694-69EA7E8D5B44}" presName="aNode" presStyleLbl="fgAcc1" presStyleIdx="2" presStyleCnt="3" custAng="21052755" custLinFactNeighborX="30187" custLinFactNeighborY="-89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F3AFF-4ABD-4713-B053-40CBAFA6ABE0}" type="pres">
      <dgm:prSet presAssocID="{3B0F396F-8382-44BF-B694-69EA7E8D5B44}" presName="aSpace" presStyleCnt="0"/>
      <dgm:spPr/>
    </dgm:pt>
  </dgm:ptLst>
  <dgm:cxnLst>
    <dgm:cxn modelId="{8E4FBB25-14F3-489D-A744-4184241C5529}" type="presOf" srcId="{3B0F396F-8382-44BF-B694-69EA7E8D5B44}" destId="{6FDB140C-9882-4106-9B5D-6A867C8E7499}" srcOrd="0" destOrd="0" presId="urn:microsoft.com/office/officeart/2005/8/layout/pyramid2"/>
    <dgm:cxn modelId="{D69C77A4-DD20-4F31-8DBD-CF255538DA4E}" srcId="{29DDA186-10AB-462F-85F2-7DF9CB2B4D58}" destId="{3B0F396F-8382-44BF-B694-69EA7E8D5B44}" srcOrd="2" destOrd="0" parTransId="{6DF4B20C-8D31-4EE3-B948-35BCCC54989C}" sibTransId="{4266F1F4-30C2-4BEA-BDF7-C90158B7DE2E}"/>
    <dgm:cxn modelId="{D0453B18-271E-4374-8AE6-DA2E372F999A}" srcId="{29DDA186-10AB-462F-85F2-7DF9CB2B4D58}" destId="{E750C8DA-E7E6-4D23-AABD-F4182AD84249}" srcOrd="0" destOrd="0" parTransId="{5ED13FF6-C896-4C1A-BD67-25A7260A652F}" sibTransId="{5446FE24-BA04-4D49-B8EB-08F70B56F1E4}"/>
    <dgm:cxn modelId="{CE8ABB90-B031-451F-8429-3F897C23DD85}" srcId="{29DDA186-10AB-462F-85F2-7DF9CB2B4D58}" destId="{4D753E01-525C-4DD4-8E4A-28F0BFABC176}" srcOrd="1" destOrd="0" parTransId="{62ACEA14-DA47-4CB7-BACB-8FDB3EF3BB99}" sibTransId="{854E7775-60DB-4F74-AA2C-2EAFFFDE4AB2}"/>
    <dgm:cxn modelId="{9B154326-EE0C-45D1-81DE-CED3ABC0FAD8}" type="presOf" srcId="{E750C8DA-E7E6-4D23-AABD-F4182AD84249}" destId="{32009C5F-2AD9-4B51-8C1B-0D90F40BA6B7}" srcOrd="0" destOrd="0" presId="urn:microsoft.com/office/officeart/2005/8/layout/pyramid2"/>
    <dgm:cxn modelId="{97C64BCA-5B13-4EC0-9945-1F9B9C6DEA37}" type="presOf" srcId="{4D753E01-525C-4DD4-8E4A-28F0BFABC176}" destId="{C854652B-F4AF-4F2C-9BDD-A051A8C1BFF8}" srcOrd="0" destOrd="0" presId="urn:microsoft.com/office/officeart/2005/8/layout/pyramid2"/>
    <dgm:cxn modelId="{718B8E87-D04E-46A7-BA7E-D42248BC54D4}" type="presOf" srcId="{29DDA186-10AB-462F-85F2-7DF9CB2B4D58}" destId="{1698C0A6-1C71-4463-B373-7083165AD93B}" srcOrd="0" destOrd="0" presId="urn:microsoft.com/office/officeart/2005/8/layout/pyramid2"/>
    <dgm:cxn modelId="{D28AC988-9885-402D-BDA6-8189BD1F8AB8}" type="presParOf" srcId="{1698C0A6-1C71-4463-B373-7083165AD93B}" destId="{72B55141-30D7-45AD-951A-FEC0025A7FED}" srcOrd="0" destOrd="0" presId="urn:microsoft.com/office/officeart/2005/8/layout/pyramid2"/>
    <dgm:cxn modelId="{4E06053D-88E0-4D2A-8302-E5351DA498FA}" type="presParOf" srcId="{1698C0A6-1C71-4463-B373-7083165AD93B}" destId="{A1D9EC06-808D-4E04-A000-7B6967E3E553}" srcOrd="1" destOrd="0" presId="urn:microsoft.com/office/officeart/2005/8/layout/pyramid2"/>
    <dgm:cxn modelId="{1DCE9CB2-FF79-475F-B853-E9B5619EECCC}" type="presParOf" srcId="{A1D9EC06-808D-4E04-A000-7B6967E3E553}" destId="{32009C5F-2AD9-4B51-8C1B-0D90F40BA6B7}" srcOrd="0" destOrd="0" presId="urn:microsoft.com/office/officeart/2005/8/layout/pyramid2"/>
    <dgm:cxn modelId="{6DABC646-B58F-40A7-AB64-439F8E78FE42}" type="presParOf" srcId="{A1D9EC06-808D-4E04-A000-7B6967E3E553}" destId="{27F5A073-74D9-4075-92A7-B391155EAA31}" srcOrd="1" destOrd="0" presId="urn:microsoft.com/office/officeart/2005/8/layout/pyramid2"/>
    <dgm:cxn modelId="{25035176-56BC-47BF-970E-E26BF37F1433}" type="presParOf" srcId="{A1D9EC06-808D-4E04-A000-7B6967E3E553}" destId="{C854652B-F4AF-4F2C-9BDD-A051A8C1BFF8}" srcOrd="2" destOrd="0" presId="urn:microsoft.com/office/officeart/2005/8/layout/pyramid2"/>
    <dgm:cxn modelId="{763DA11B-30AC-49E4-A984-C2729E16FBE1}" type="presParOf" srcId="{A1D9EC06-808D-4E04-A000-7B6967E3E553}" destId="{980439E7-6F76-4420-B740-F6489AA53F41}" srcOrd="3" destOrd="0" presId="urn:microsoft.com/office/officeart/2005/8/layout/pyramid2"/>
    <dgm:cxn modelId="{E7391127-80FB-4E35-88EE-DE70C5460716}" type="presParOf" srcId="{A1D9EC06-808D-4E04-A000-7B6967E3E553}" destId="{6FDB140C-9882-4106-9B5D-6A867C8E7499}" srcOrd="4" destOrd="0" presId="urn:microsoft.com/office/officeart/2005/8/layout/pyramid2"/>
    <dgm:cxn modelId="{56E608B8-20FE-4CFB-B7BB-0A93BB80B668}" type="presParOf" srcId="{A1D9EC06-808D-4E04-A000-7B6967E3E553}" destId="{6DAF3AFF-4ABD-4713-B053-40CBAFA6ABE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80D0C-D108-4017-8438-734720396E67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06809-A3B9-4C09-A6D5-65F8E3635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6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06809-A3B9-4C09-A6D5-65F8E36359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41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06809-A3B9-4C09-A6D5-65F8E36359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3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942" y="2130426"/>
            <a:ext cx="987067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885" y="3886200"/>
            <a:ext cx="812879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19108" y="274639"/>
            <a:ext cx="261282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628" y="274639"/>
            <a:ext cx="76449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12" y="4406901"/>
            <a:ext cx="98706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312" y="2906713"/>
            <a:ext cx="987067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628" y="1600201"/>
            <a:ext cx="51288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3053" y="1600201"/>
            <a:ext cx="51288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628" y="1535113"/>
            <a:ext cx="51308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28" y="2174875"/>
            <a:ext cx="51308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9021" y="1535113"/>
            <a:ext cx="51329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9021" y="2174875"/>
            <a:ext cx="51329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629" y="273050"/>
            <a:ext cx="382045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190" y="273051"/>
            <a:ext cx="649174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629" y="1435101"/>
            <a:ext cx="38204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144" y="4800600"/>
            <a:ext cx="696753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6144" y="612775"/>
            <a:ext cx="696753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6144" y="5367338"/>
            <a:ext cx="69675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628" y="274638"/>
            <a:ext cx="104513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628" y="1600201"/>
            <a:ext cx="1045130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0628" y="6356351"/>
            <a:ext cx="2709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7626" y="6356351"/>
            <a:ext cx="3677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2337" y="6356351"/>
            <a:ext cx="2709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eb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59" y="1467754"/>
            <a:ext cx="3483769" cy="3366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64" y="2195167"/>
            <a:ext cx="3806340" cy="1911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99" y="0"/>
            <a:ext cx="3743325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/>
          <p:cNvGrpSpPr/>
          <p:nvPr/>
        </p:nvGrpSpPr>
        <p:grpSpPr>
          <a:xfrm rot="21440300">
            <a:off x="2813630" y="4467931"/>
            <a:ext cx="2138080" cy="2433451"/>
            <a:chOff x="9086034" y="4101255"/>
            <a:chExt cx="2138080" cy="2433451"/>
          </a:xfrm>
        </p:grpSpPr>
        <p:sp>
          <p:nvSpPr>
            <p:cNvPr id="8" name="Freeform 7"/>
            <p:cNvSpPr/>
            <p:nvPr/>
          </p:nvSpPr>
          <p:spPr>
            <a:xfrm>
              <a:off x="10225881" y="5181600"/>
              <a:ext cx="733604" cy="1353106"/>
            </a:xfrm>
            <a:custGeom>
              <a:avLst/>
              <a:gdLst>
                <a:gd name="connsiteX0" fmla="*/ 51216 w 733604"/>
                <a:gd name="connsiteY0" fmla="*/ 1353106 h 1353106"/>
                <a:gd name="connsiteX1" fmla="*/ 51216 w 733604"/>
                <a:gd name="connsiteY1" fmla="*/ 165750 h 1353106"/>
                <a:gd name="connsiteX2" fmla="*/ 583478 w 733604"/>
                <a:gd name="connsiteY2" fmla="*/ 29273 h 1353106"/>
                <a:gd name="connsiteX3" fmla="*/ 733604 w 733604"/>
                <a:gd name="connsiteY3" fmla="*/ 356819 h 1353106"/>
                <a:gd name="connsiteX4" fmla="*/ 733604 w 733604"/>
                <a:gd name="connsiteY4" fmla="*/ 356819 h 1353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604" h="1353106">
                  <a:moveTo>
                    <a:pt x="51216" y="1353106"/>
                  </a:moveTo>
                  <a:cubicBezTo>
                    <a:pt x="6861" y="869747"/>
                    <a:pt x="-37494" y="386389"/>
                    <a:pt x="51216" y="165750"/>
                  </a:cubicBezTo>
                  <a:cubicBezTo>
                    <a:pt x="139926" y="-54889"/>
                    <a:pt x="469747" y="-2572"/>
                    <a:pt x="583478" y="29273"/>
                  </a:cubicBezTo>
                  <a:cubicBezTo>
                    <a:pt x="697209" y="61118"/>
                    <a:pt x="733604" y="356819"/>
                    <a:pt x="733604" y="356819"/>
                  </a:cubicBezTo>
                  <a:lnTo>
                    <a:pt x="733604" y="356819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0891579" y="5486400"/>
              <a:ext cx="180796" cy="2286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9266830" y="4913194"/>
              <a:ext cx="998233" cy="832513"/>
            </a:xfrm>
            <a:custGeom>
              <a:avLst/>
              <a:gdLst>
                <a:gd name="connsiteX0" fmla="*/ 955343 w 998233"/>
                <a:gd name="connsiteY0" fmla="*/ 832513 h 832513"/>
                <a:gd name="connsiteX1" fmla="*/ 887104 w 998233"/>
                <a:gd name="connsiteY1" fmla="*/ 327546 h 832513"/>
                <a:gd name="connsiteX2" fmla="*/ 0 w 998233"/>
                <a:gd name="connsiteY2" fmla="*/ 0 h 832513"/>
                <a:gd name="connsiteX3" fmla="*/ 0 w 998233"/>
                <a:gd name="connsiteY3" fmla="*/ 0 h 83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33" h="832513">
                  <a:moveTo>
                    <a:pt x="955343" y="832513"/>
                  </a:moveTo>
                  <a:cubicBezTo>
                    <a:pt x="1000835" y="649405"/>
                    <a:pt x="1046328" y="466298"/>
                    <a:pt x="887104" y="327546"/>
                  </a:cubicBezTo>
                  <a:cubicBezTo>
                    <a:pt x="727880" y="188794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086034" y="4798894"/>
              <a:ext cx="180796" cy="2286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0139077" y="4223050"/>
              <a:ext cx="555598" cy="990395"/>
            </a:xfrm>
            <a:custGeom>
              <a:avLst/>
              <a:gdLst>
                <a:gd name="connsiteX0" fmla="*/ 301460 w 555598"/>
                <a:gd name="connsiteY0" fmla="*/ 990395 h 990395"/>
                <a:gd name="connsiteX1" fmla="*/ 547120 w 555598"/>
                <a:gd name="connsiteY1" fmla="*/ 512723 h 990395"/>
                <a:gd name="connsiteX2" fmla="*/ 28505 w 555598"/>
                <a:gd name="connsiteY2" fmla="*/ 157881 h 990395"/>
                <a:gd name="connsiteX3" fmla="*/ 69448 w 555598"/>
                <a:gd name="connsiteY3" fmla="*/ 7756 h 990395"/>
                <a:gd name="connsiteX4" fmla="*/ 83096 w 555598"/>
                <a:gd name="connsiteY4" fmla="*/ 35051 h 990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598" h="990395">
                  <a:moveTo>
                    <a:pt x="301460" y="990395"/>
                  </a:moveTo>
                  <a:cubicBezTo>
                    <a:pt x="447036" y="820935"/>
                    <a:pt x="592613" y="651475"/>
                    <a:pt x="547120" y="512723"/>
                  </a:cubicBezTo>
                  <a:cubicBezTo>
                    <a:pt x="501628" y="373971"/>
                    <a:pt x="108117" y="242042"/>
                    <a:pt x="28505" y="157881"/>
                  </a:cubicBezTo>
                  <a:cubicBezTo>
                    <a:pt x="-51107" y="73720"/>
                    <a:pt x="60350" y="28228"/>
                    <a:pt x="69448" y="7756"/>
                  </a:cubicBezTo>
                  <a:cubicBezTo>
                    <a:pt x="78546" y="-12716"/>
                    <a:pt x="80821" y="11167"/>
                    <a:pt x="83096" y="3505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0225881" y="4101255"/>
              <a:ext cx="180796" cy="2286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9826388" y="4585648"/>
              <a:ext cx="40943" cy="504967"/>
            </a:xfrm>
            <a:custGeom>
              <a:avLst/>
              <a:gdLst>
                <a:gd name="connsiteX0" fmla="*/ 40943 w 40943"/>
                <a:gd name="connsiteY0" fmla="*/ 504967 h 504967"/>
                <a:gd name="connsiteX1" fmla="*/ 0 w 40943"/>
                <a:gd name="connsiteY1" fmla="*/ 0 h 504967"/>
                <a:gd name="connsiteX2" fmla="*/ 0 w 40943"/>
                <a:gd name="connsiteY2" fmla="*/ 0 h 5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43" h="504967">
                  <a:moveTo>
                    <a:pt x="40943" y="50496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32010" y="4343502"/>
              <a:ext cx="180796" cy="2286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0713493" y="4544704"/>
              <a:ext cx="204716" cy="218365"/>
            </a:xfrm>
            <a:custGeom>
              <a:avLst/>
              <a:gdLst>
                <a:gd name="connsiteX0" fmla="*/ 0 w 204716"/>
                <a:gd name="connsiteY0" fmla="*/ 218365 h 218365"/>
                <a:gd name="connsiteX1" fmla="*/ 204716 w 204716"/>
                <a:gd name="connsiteY1" fmla="*/ 13648 h 218365"/>
                <a:gd name="connsiteX2" fmla="*/ 204716 w 204716"/>
                <a:gd name="connsiteY2" fmla="*/ 13648 h 218365"/>
                <a:gd name="connsiteX3" fmla="*/ 204716 w 204716"/>
                <a:gd name="connsiteY3" fmla="*/ 0 h 21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716" h="218365">
                  <a:moveTo>
                    <a:pt x="0" y="218365"/>
                  </a:moveTo>
                  <a:lnTo>
                    <a:pt x="204716" y="13648"/>
                  </a:lnTo>
                  <a:lnTo>
                    <a:pt x="204716" y="13648"/>
                  </a:lnTo>
                  <a:lnTo>
                    <a:pt x="204716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0918209" y="4357048"/>
              <a:ext cx="180796" cy="2286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9701044" y="5186149"/>
              <a:ext cx="411947" cy="259308"/>
            </a:xfrm>
            <a:custGeom>
              <a:avLst/>
              <a:gdLst>
                <a:gd name="connsiteX0" fmla="*/ 411947 w 411947"/>
                <a:gd name="connsiteY0" fmla="*/ 0 h 259308"/>
                <a:gd name="connsiteX1" fmla="*/ 16162 w 411947"/>
                <a:gd name="connsiteY1" fmla="*/ 150126 h 259308"/>
                <a:gd name="connsiteX2" fmla="*/ 70753 w 411947"/>
                <a:gd name="connsiteY2" fmla="*/ 259308 h 259308"/>
                <a:gd name="connsiteX3" fmla="*/ 70753 w 411947"/>
                <a:gd name="connsiteY3" fmla="*/ 259308 h 25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947" h="259308">
                  <a:moveTo>
                    <a:pt x="411947" y="0"/>
                  </a:moveTo>
                  <a:cubicBezTo>
                    <a:pt x="242487" y="53454"/>
                    <a:pt x="73028" y="106908"/>
                    <a:pt x="16162" y="150126"/>
                  </a:cubicBezTo>
                  <a:cubicBezTo>
                    <a:pt x="-40704" y="193344"/>
                    <a:pt x="70753" y="259308"/>
                    <a:pt x="70753" y="259308"/>
                  </a:cubicBezTo>
                  <a:lnTo>
                    <a:pt x="70753" y="259308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9726221" y="5418161"/>
              <a:ext cx="180796" cy="2286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0345003" y="4790364"/>
              <a:ext cx="259307" cy="218364"/>
            </a:xfrm>
            <a:custGeom>
              <a:avLst/>
              <a:gdLst>
                <a:gd name="connsiteX0" fmla="*/ 259307 w 259307"/>
                <a:gd name="connsiteY0" fmla="*/ 218364 h 218364"/>
                <a:gd name="connsiteX1" fmla="*/ 0 w 259307"/>
                <a:gd name="connsiteY1" fmla="*/ 0 h 21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307" h="218364">
                  <a:moveTo>
                    <a:pt x="259307" y="218364"/>
                  </a:moveTo>
                  <a:lnTo>
                    <a:pt x="0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0174665" y="4585648"/>
              <a:ext cx="180796" cy="2286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0863618" y="5117910"/>
              <a:ext cx="163773" cy="122830"/>
            </a:xfrm>
            <a:custGeom>
              <a:avLst/>
              <a:gdLst>
                <a:gd name="connsiteX0" fmla="*/ 0 w 163773"/>
                <a:gd name="connsiteY0" fmla="*/ 122830 h 122830"/>
                <a:gd name="connsiteX1" fmla="*/ 163773 w 163773"/>
                <a:gd name="connsiteY1" fmla="*/ 0 h 122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3773" h="122830">
                  <a:moveTo>
                    <a:pt x="0" y="122830"/>
                  </a:moveTo>
                  <a:lnTo>
                    <a:pt x="163773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1043318" y="4921724"/>
              <a:ext cx="180796" cy="2286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0194413" y="5650173"/>
              <a:ext cx="83115" cy="859809"/>
            </a:xfrm>
            <a:custGeom>
              <a:avLst/>
              <a:gdLst>
                <a:gd name="connsiteX0" fmla="*/ 55056 w 83115"/>
                <a:gd name="connsiteY0" fmla="*/ 0 h 859809"/>
                <a:gd name="connsiteX1" fmla="*/ 465 w 83115"/>
                <a:gd name="connsiteY1" fmla="*/ 218364 h 859809"/>
                <a:gd name="connsiteX2" fmla="*/ 82351 w 83115"/>
                <a:gd name="connsiteY2" fmla="*/ 464024 h 859809"/>
                <a:gd name="connsiteX3" fmla="*/ 41408 w 83115"/>
                <a:gd name="connsiteY3" fmla="*/ 777923 h 859809"/>
                <a:gd name="connsiteX4" fmla="*/ 41408 w 83115"/>
                <a:gd name="connsiteY4" fmla="*/ 859809 h 85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115" h="859809">
                  <a:moveTo>
                    <a:pt x="55056" y="0"/>
                  </a:moveTo>
                  <a:cubicBezTo>
                    <a:pt x="25486" y="70513"/>
                    <a:pt x="-4084" y="141027"/>
                    <a:pt x="465" y="218364"/>
                  </a:cubicBezTo>
                  <a:cubicBezTo>
                    <a:pt x="5014" y="295701"/>
                    <a:pt x="75527" y="370764"/>
                    <a:pt x="82351" y="464024"/>
                  </a:cubicBezTo>
                  <a:cubicBezTo>
                    <a:pt x="89175" y="557284"/>
                    <a:pt x="48232" y="711959"/>
                    <a:pt x="41408" y="777923"/>
                  </a:cubicBezTo>
                  <a:cubicBezTo>
                    <a:pt x="34584" y="843887"/>
                    <a:pt x="37996" y="851848"/>
                    <a:pt x="41408" y="859809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0099013" y="5076967"/>
              <a:ext cx="109512" cy="218364"/>
            </a:xfrm>
            <a:custGeom>
              <a:avLst/>
              <a:gdLst>
                <a:gd name="connsiteX0" fmla="*/ 109512 w 109512"/>
                <a:gd name="connsiteY0" fmla="*/ 218364 h 218364"/>
                <a:gd name="connsiteX1" fmla="*/ 330 w 109512"/>
                <a:gd name="connsiteY1" fmla="*/ 109182 h 218364"/>
                <a:gd name="connsiteX2" fmla="*/ 82217 w 109512"/>
                <a:gd name="connsiteY2" fmla="*/ 0 h 21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12" h="218364">
                  <a:moveTo>
                    <a:pt x="109512" y="218364"/>
                  </a:moveTo>
                  <a:cubicBezTo>
                    <a:pt x="57195" y="181970"/>
                    <a:pt x="4879" y="145576"/>
                    <a:pt x="330" y="109182"/>
                  </a:cubicBezTo>
                  <a:cubicBezTo>
                    <a:pt x="-4219" y="72788"/>
                    <a:pt x="38999" y="36394"/>
                    <a:pt x="82217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198402" y="4944834"/>
              <a:ext cx="180796" cy="2286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9594376" y="5240740"/>
              <a:ext cx="177421" cy="54591"/>
            </a:xfrm>
            <a:custGeom>
              <a:avLst/>
              <a:gdLst>
                <a:gd name="connsiteX0" fmla="*/ 177421 w 177421"/>
                <a:gd name="connsiteY0" fmla="*/ 54591 h 54591"/>
                <a:gd name="connsiteX1" fmla="*/ 0 w 177421"/>
                <a:gd name="connsiteY1" fmla="*/ 0 h 5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421" h="54591">
                  <a:moveTo>
                    <a:pt x="177421" y="54591"/>
                  </a:moveTo>
                  <a:lnTo>
                    <a:pt x="0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9419507" y="5076967"/>
              <a:ext cx="180796" cy="2286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9621672" y="4844955"/>
              <a:ext cx="40943" cy="191069"/>
            </a:xfrm>
            <a:custGeom>
              <a:avLst/>
              <a:gdLst>
                <a:gd name="connsiteX0" fmla="*/ 40943 w 40943"/>
                <a:gd name="connsiteY0" fmla="*/ 191069 h 191069"/>
                <a:gd name="connsiteX1" fmla="*/ 0 w 40943"/>
                <a:gd name="connsiteY1" fmla="*/ 0 h 19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43" h="191069">
                  <a:moveTo>
                    <a:pt x="40943" y="191069"/>
                  </a:moveTo>
                  <a:lnTo>
                    <a:pt x="0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9487174" y="4589060"/>
              <a:ext cx="180796" cy="2286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626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9770114" y="454364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768681" y="28956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649915" y="125664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81881" y="1300995"/>
            <a:ext cx="8077200" cy="1390220"/>
            <a:chOff x="11584" y="1035228"/>
            <a:chExt cx="8001000" cy="1390220"/>
          </a:xfrm>
        </p:grpSpPr>
        <p:grpSp>
          <p:nvGrpSpPr>
            <p:cNvPr id="52" name="Group 51"/>
            <p:cNvGrpSpPr/>
            <p:nvPr/>
          </p:nvGrpSpPr>
          <p:grpSpPr>
            <a:xfrm>
              <a:off x="11584" y="1046247"/>
              <a:ext cx="3472132" cy="1379200"/>
              <a:chOff x="-38379" y="4146991"/>
              <a:chExt cx="3532989" cy="1426469"/>
            </a:xfrm>
          </p:grpSpPr>
          <p:pic>
            <p:nvPicPr>
              <p:cNvPr id="53" name="Picture 52" descr="C:\Users\kowser\Music\tani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50000" r="50000"/>
              <a:stretch>
                <a:fillRect/>
              </a:stretch>
            </p:blipFill>
            <p:spPr bwMode="auto">
              <a:xfrm>
                <a:off x="-38379" y="4154185"/>
                <a:ext cx="509338" cy="573308"/>
              </a:xfrm>
              <a:prstGeom prst="rect">
                <a:avLst/>
              </a:prstGeom>
              <a:noFill/>
            </p:spPr>
          </p:pic>
          <p:pic>
            <p:nvPicPr>
              <p:cNvPr id="54" name="Picture 2" descr="C:\Users\kowser\Music\tani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50000" b="50000"/>
              <a:stretch>
                <a:fillRect/>
              </a:stretch>
            </p:blipFill>
            <p:spPr bwMode="auto">
              <a:xfrm>
                <a:off x="-38379" y="4956365"/>
                <a:ext cx="567356" cy="575294"/>
              </a:xfrm>
              <a:prstGeom prst="rect">
                <a:avLst/>
              </a:prstGeom>
              <a:noFill/>
            </p:spPr>
          </p:pic>
          <p:pic>
            <p:nvPicPr>
              <p:cNvPr id="55" name="Picture 2" descr="C:\Users\kowser\Music\tani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50000" r="50000"/>
              <a:stretch>
                <a:fillRect/>
              </a:stretch>
            </p:blipFill>
            <p:spPr bwMode="auto">
              <a:xfrm>
                <a:off x="1031758" y="4929282"/>
                <a:ext cx="542749" cy="610917"/>
              </a:xfrm>
              <a:prstGeom prst="rect">
                <a:avLst/>
              </a:prstGeom>
              <a:noFill/>
            </p:spPr>
          </p:pic>
          <p:pic>
            <p:nvPicPr>
              <p:cNvPr id="56" name="Picture 2" descr="C:\Users\kowser\Music\tani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50000" b="50000"/>
              <a:stretch>
                <a:fillRect/>
              </a:stretch>
            </p:blipFill>
            <p:spPr bwMode="auto">
              <a:xfrm>
                <a:off x="971472" y="4168249"/>
                <a:ext cx="555081" cy="559242"/>
              </a:xfrm>
              <a:prstGeom prst="rect">
                <a:avLst/>
              </a:prstGeom>
              <a:noFill/>
            </p:spPr>
          </p:pic>
          <p:pic>
            <p:nvPicPr>
              <p:cNvPr id="57" name="Picture 2" descr="C:\Users\kowser\Music\tani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50000" r="50000"/>
              <a:stretch>
                <a:fillRect/>
              </a:stretch>
            </p:blipFill>
            <p:spPr bwMode="auto">
              <a:xfrm>
                <a:off x="1923268" y="4146991"/>
                <a:ext cx="542749" cy="610917"/>
              </a:xfrm>
              <a:prstGeom prst="rect">
                <a:avLst/>
              </a:prstGeom>
              <a:noFill/>
            </p:spPr>
          </p:pic>
          <p:pic>
            <p:nvPicPr>
              <p:cNvPr id="58" name="Picture 2" descr="C:\Users\kowser\Music\tani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50000" b="50000"/>
              <a:stretch>
                <a:fillRect/>
              </a:stretch>
            </p:blipFill>
            <p:spPr bwMode="auto">
              <a:xfrm>
                <a:off x="1953408" y="4931862"/>
                <a:ext cx="542749" cy="610917"/>
              </a:xfrm>
              <a:prstGeom prst="rect">
                <a:avLst/>
              </a:prstGeom>
              <a:noFill/>
            </p:spPr>
          </p:pic>
          <p:pic>
            <p:nvPicPr>
              <p:cNvPr id="59" name="Picture 2" descr="C:\Users\kowser\Music\tani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50000" r="50000"/>
              <a:stretch>
                <a:fillRect/>
              </a:stretch>
            </p:blipFill>
            <p:spPr bwMode="auto">
              <a:xfrm>
                <a:off x="2951861" y="4962543"/>
                <a:ext cx="542749" cy="610917"/>
              </a:xfrm>
              <a:prstGeom prst="rect">
                <a:avLst/>
              </a:prstGeom>
              <a:noFill/>
            </p:spPr>
          </p:pic>
          <p:pic>
            <p:nvPicPr>
              <p:cNvPr id="60" name="Picture 2" descr="C:\Users\kowser\Music\tani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50000" b="50000"/>
              <a:stretch>
                <a:fillRect/>
              </a:stretch>
            </p:blipFill>
            <p:spPr bwMode="auto">
              <a:xfrm>
                <a:off x="2916657" y="4146991"/>
                <a:ext cx="542749" cy="610917"/>
              </a:xfrm>
              <a:prstGeom prst="rect">
                <a:avLst/>
              </a:prstGeom>
              <a:noFill/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3780609" y="1035228"/>
              <a:ext cx="3317575" cy="1390220"/>
              <a:chOff x="462676" y="4135595"/>
              <a:chExt cx="3375729" cy="1437867"/>
            </a:xfrm>
          </p:grpSpPr>
          <p:pic>
            <p:nvPicPr>
              <p:cNvPr id="72" name="Picture 71" descr="C:\Users\kowser\Music\tani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50000" r="50000"/>
              <a:stretch>
                <a:fillRect/>
              </a:stretch>
            </p:blipFill>
            <p:spPr bwMode="auto">
              <a:xfrm>
                <a:off x="462676" y="4168251"/>
                <a:ext cx="509337" cy="630490"/>
              </a:xfrm>
              <a:prstGeom prst="rect">
                <a:avLst/>
              </a:prstGeom>
              <a:noFill/>
            </p:spPr>
          </p:pic>
          <p:pic>
            <p:nvPicPr>
              <p:cNvPr id="73" name="Picture 2" descr="C:\Users\kowser\Music\tani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50000" b="50000"/>
              <a:stretch>
                <a:fillRect/>
              </a:stretch>
            </p:blipFill>
            <p:spPr bwMode="auto">
              <a:xfrm>
                <a:off x="462676" y="4920741"/>
                <a:ext cx="542749" cy="610917"/>
              </a:xfrm>
              <a:prstGeom prst="rect">
                <a:avLst/>
              </a:prstGeom>
              <a:noFill/>
            </p:spPr>
          </p:pic>
          <p:pic>
            <p:nvPicPr>
              <p:cNvPr id="74" name="Picture 2" descr="C:\Users\kowser\Music\tani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50000" r="50000"/>
              <a:stretch>
                <a:fillRect/>
              </a:stretch>
            </p:blipFill>
            <p:spPr bwMode="auto">
              <a:xfrm>
                <a:off x="1486313" y="4929282"/>
                <a:ext cx="542749" cy="610917"/>
              </a:xfrm>
              <a:prstGeom prst="rect">
                <a:avLst/>
              </a:prstGeom>
              <a:noFill/>
            </p:spPr>
          </p:pic>
          <p:pic>
            <p:nvPicPr>
              <p:cNvPr id="75" name="Picture 2" descr="C:\Users\kowser\Music\tani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50000" b="50000"/>
              <a:stretch>
                <a:fillRect/>
              </a:stretch>
            </p:blipFill>
            <p:spPr bwMode="auto">
              <a:xfrm>
                <a:off x="1503563" y="4135595"/>
                <a:ext cx="525851" cy="591897"/>
              </a:xfrm>
              <a:prstGeom prst="rect">
                <a:avLst/>
              </a:prstGeom>
              <a:noFill/>
            </p:spPr>
          </p:pic>
          <p:pic>
            <p:nvPicPr>
              <p:cNvPr id="76" name="Picture 2" descr="C:\Users\kowser\Music\tani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50000" r="50000"/>
              <a:stretch>
                <a:fillRect/>
              </a:stretch>
            </p:blipFill>
            <p:spPr bwMode="auto">
              <a:xfrm>
                <a:off x="2412624" y="4146993"/>
                <a:ext cx="542749" cy="610917"/>
              </a:xfrm>
              <a:prstGeom prst="rect">
                <a:avLst/>
              </a:prstGeom>
              <a:noFill/>
            </p:spPr>
          </p:pic>
          <p:pic>
            <p:nvPicPr>
              <p:cNvPr id="77" name="Picture 2" descr="C:\Users\kowser\Music\tani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50000" b="50000"/>
              <a:stretch>
                <a:fillRect/>
              </a:stretch>
            </p:blipFill>
            <p:spPr bwMode="auto">
              <a:xfrm>
                <a:off x="2442763" y="4931864"/>
                <a:ext cx="542749" cy="610917"/>
              </a:xfrm>
              <a:prstGeom prst="rect">
                <a:avLst/>
              </a:prstGeom>
              <a:noFill/>
            </p:spPr>
          </p:pic>
          <p:pic>
            <p:nvPicPr>
              <p:cNvPr id="78" name="Picture 2" descr="C:\Users\kowser\Music\tani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50000" r="50000"/>
              <a:stretch>
                <a:fillRect/>
              </a:stretch>
            </p:blipFill>
            <p:spPr bwMode="auto">
              <a:xfrm>
                <a:off x="3295656" y="4962545"/>
                <a:ext cx="542749" cy="610917"/>
              </a:xfrm>
              <a:prstGeom prst="rect">
                <a:avLst/>
              </a:prstGeom>
              <a:noFill/>
            </p:spPr>
          </p:pic>
          <p:pic>
            <p:nvPicPr>
              <p:cNvPr id="79" name="Picture 2" descr="C:\Users\kowser\Music\tani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50000" b="50000"/>
              <a:stretch>
                <a:fillRect/>
              </a:stretch>
            </p:blipFill>
            <p:spPr bwMode="auto">
              <a:xfrm>
                <a:off x="3260447" y="4146993"/>
                <a:ext cx="542749" cy="610917"/>
              </a:xfrm>
              <a:prstGeom prst="rect">
                <a:avLst/>
              </a:prstGeom>
              <a:noFill/>
            </p:spPr>
          </p:pic>
        </p:grpSp>
        <p:pic>
          <p:nvPicPr>
            <p:cNvPr id="80" name="Picture 2" descr="C:\Users\kowser\Music\tanis.png"/>
            <p:cNvPicPr>
              <a:picLocks noChangeAspect="1" noChangeArrowheads="1"/>
            </p:cNvPicPr>
            <p:nvPr/>
          </p:nvPicPr>
          <p:blipFill>
            <a:blip r:embed="rId3" cstate="print"/>
            <a:srcRect t="50000" r="50000"/>
            <a:stretch>
              <a:fillRect/>
            </a:stretch>
          </p:blipFill>
          <p:spPr bwMode="auto">
            <a:xfrm>
              <a:off x="7479184" y="1825191"/>
              <a:ext cx="533400" cy="590673"/>
            </a:xfrm>
            <a:prstGeom prst="rect">
              <a:avLst/>
            </a:prstGeom>
            <a:noFill/>
          </p:spPr>
        </p:pic>
        <p:pic>
          <p:nvPicPr>
            <p:cNvPr id="81" name="Picture 2" descr="C:\Users\kowser\Music\tanis.png"/>
            <p:cNvPicPr>
              <a:picLocks noChangeAspect="1" noChangeArrowheads="1"/>
            </p:cNvPicPr>
            <p:nvPr/>
          </p:nvPicPr>
          <p:blipFill>
            <a:blip r:embed="rId3" cstate="print"/>
            <a:srcRect r="50000" b="50000"/>
            <a:stretch>
              <a:fillRect/>
            </a:stretch>
          </p:blipFill>
          <p:spPr bwMode="auto">
            <a:xfrm>
              <a:off x="7444582" y="1036664"/>
              <a:ext cx="533400" cy="590673"/>
            </a:xfrm>
            <a:prstGeom prst="rect">
              <a:avLst/>
            </a:prstGeom>
            <a:noFill/>
          </p:spPr>
        </p:pic>
      </p:grpSp>
      <p:grpSp>
        <p:nvGrpSpPr>
          <p:cNvPr id="7" name="Group 6"/>
          <p:cNvGrpSpPr/>
          <p:nvPr/>
        </p:nvGrpSpPr>
        <p:grpSpPr>
          <a:xfrm>
            <a:off x="1081881" y="4443412"/>
            <a:ext cx="8400848" cy="1271588"/>
            <a:chOff x="396081" y="3276600"/>
            <a:chExt cx="8872537" cy="1423988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81" y="3276600"/>
              <a:ext cx="1423988" cy="1423988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0081" y="3276600"/>
              <a:ext cx="1423988" cy="1423988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681" y="3276600"/>
              <a:ext cx="1423988" cy="1423988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9481" y="3276600"/>
              <a:ext cx="1423988" cy="1423988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681" y="3276600"/>
              <a:ext cx="1423988" cy="1423988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1081" y="3276600"/>
              <a:ext cx="1423988" cy="1423988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96" r="35507"/>
            <a:stretch/>
          </p:blipFill>
          <p:spPr>
            <a:xfrm>
              <a:off x="8854281" y="3276600"/>
              <a:ext cx="414337" cy="142398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005680" y="2819406"/>
            <a:ext cx="8686801" cy="1223782"/>
            <a:chOff x="234358" y="4952119"/>
            <a:chExt cx="9749675" cy="1361981"/>
          </a:xfrm>
        </p:grpSpPr>
        <p:grpSp>
          <p:nvGrpSpPr>
            <p:cNvPr id="4" name="Group 3"/>
            <p:cNvGrpSpPr/>
            <p:nvPr/>
          </p:nvGrpSpPr>
          <p:grpSpPr>
            <a:xfrm>
              <a:off x="234358" y="4952119"/>
              <a:ext cx="1295399" cy="1272441"/>
              <a:chOff x="219689" y="4875919"/>
              <a:chExt cx="1517579" cy="1348641"/>
            </a:xfrm>
          </p:grpSpPr>
          <p:pic>
            <p:nvPicPr>
              <p:cNvPr id="90" name="Picture 89" descr="C:\Users\kowser\Pictures\o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24479" y="4875919"/>
                <a:ext cx="1412789" cy="814360"/>
              </a:xfrm>
              <a:prstGeom prst="rect">
                <a:avLst/>
              </a:prstGeom>
              <a:noFill/>
            </p:spPr>
          </p:pic>
          <p:pic>
            <p:nvPicPr>
              <p:cNvPr id="91" name="Picture 90" descr="C:\Users\kowser\Pictures\o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19689" y="5410200"/>
                <a:ext cx="1412789" cy="814360"/>
              </a:xfrm>
              <a:prstGeom prst="rect">
                <a:avLst/>
              </a:prstGeom>
              <a:noFill/>
            </p:spPr>
          </p:pic>
        </p:grpSp>
        <p:grpSp>
          <p:nvGrpSpPr>
            <p:cNvPr id="92" name="Group 91"/>
            <p:cNvGrpSpPr/>
            <p:nvPr/>
          </p:nvGrpSpPr>
          <p:grpSpPr>
            <a:xfrm>
              <a:off x="1539081" y="5029200"/>
              <a:ext cx="1295400" cy="1272441"/>
              <a:chOff x="319881" y="4875919"/>
              <a:chExt cx="1517579" cy="1348641"/>
            </a:xfrm>
          </p:grpSpPr>
          <p:pic>
            <p:nvPicPr>
              <p:cNvPr id="93" name="Picture 92" descr="C:\Users\kowser\Pictures\o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4671" y="4875919"/>
                <a:ext cx="1412789" cy="814360"/>
              </a:xfrm>
              <a:prstGeom prst="rect">
                <a:avLst/>
              </a:prstGeom>
              <a:noFill/>
            </p:spPr>
          </p:pic>
          <p:pic>
            <p:nvPicPr>
              <p:cNvPr id="94" name="Picture 93" descr="C:\Users\kowser\Pictures\o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9881" y="5410200"/>
                <a:ext cx="1412789" cy="814360"/>
              </a:xfrm>
              <a:prstGeom prst="rect">
                <a:avLst/>
              </a:prstGeom>
              <a:noFill/>
            </p:spPr>
          </p:pic>
        </p:grpSp>
        <p:grpSp>
          <p:nvGrpSpPr>
            <p:cNvPr id="95" name="Group 94"/>
            <p:cNvGrpSpPr/>
            <p:nvPr/>
          </p:nvGrpSpPr>
          <p:grpSpPr>
            <a:xfrm>
              <a:off x="2758281" y="5029200"/>
              <a:ext cx="1295400" cy="1272441"/>
              <a:chOff x="319881" y="4875919"/>
              <a:chExt cx="1517579" cy="1348641"/>
            </a:xfrm>
          </p:grpSpPr>
          <p:pic>
            <p:nvPicPr>
              <p:cNvPr id="96" name="Picture 95" descr="C:\Users\kowser\Pictures\o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4671" y="4875919"/>
                <a:ext cx="1412789" cy="814360"/>
              </a:xfrm>
              <a:prstGeom prst="rect">
                <a:avLst/>
              </a:prstGeom>
              <a:noFill/>
            </p:spPr>
          </p:pic>
          <p:pic>
            <p:nvPicPr>
              <p:cNvPr id="113" name="Picture 112" descr="C:\Users\kowser\Pictures\o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9881" y="5410200"/>
                <a:ext cx="1412789" cy="814360"/>
              </a:xfrm>
              <a:prstGeom prst="rect">
                <a:avLst/>
              </a:prstGeom>
              <a:noFill/>
            </p:spPr>
          </p:pic>
        </p:grpSp>
        <p:grpSp>
          <p:nvGrpSpPr>
            <p:cNvPr id="114" name="Group 113"/>
            <p:cNvGrpSpPr/>
            <p:nvPr/>
          </p:nvGrpSpPr>
          <p:grpSpPr>
            <a:xfrm>
              <a:off x="3901281" y="5029200"/>
              <a:ext cx="1295400" cy="1272441"/>
              <a:chOff x="319881" y="4875919"/>
              <a:chExt cx="1517579" cy="1348641"/>
            </a:xfrm>
          </p:grpSpPr>
          <p:pic>
            <p:nvPicPr>
              <p:cNvPr id="115" name="Picture 114" descr="C:\Users\kowser\Pictures\o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4671" y="4875919"/>
                <a:ext cx="1412789" cy="814360"/>
              </a:xfrm>
              <a:prstGeom prst="rect">
                <a:avLst/>
              </a:prstGeom>
              <a:noFill/>
            </p:spPr>
          </p:pic>
          <p:pic>
            <p:nvPicPr>
              <p:cNvPr id="116" name="Picture 115" descr="C:\Users\kowser\Pictures\o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9881" y="5410200"/>
                <a:ext cx="1412789" cy="814360"/>
              </a:xfrm>
              <a:prstGeom prst="rect">
                <a:avLst/>
              </a:prstGeom>
              <a:noFill/>
            </p:spPr>
          </p:pic>
        </p:grpSp>
        <p:grpSp>
          <p:nvGrpSpPr>
            <p:cNvPr id="117" name="Group 116"/>
            <p:cNvGrpSpPr/>
            <p:nvPr/>
          </p:nvGrpSpPr>
          <p:grpSpPr>
            <a:xfrm>
              <a:off x="5196681" y="5029200"/>
              <a:ext cx="1295400" cy="1272441"/>
              <a:chOff x="319881" y="4875919"/>
              <a:chExt cx="1517579" cy="1348641"/>
            </a:xfrm>
          </p:grpSpPr>
          <p:pic>
            <p:nvPicPr>
              <p:cNvPr id="118" name="Picture 117" descr="C:\Users\kowser\Pictures\o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4671" y="4875919"/>
                <a:ext cx="1412789" cy="814360"/>
              </a:xfrm>
              <a:prstGeom prst="rect">
                <a:avLst/>
              </a:prstGeom>
              <a:noFill/>
            </p:spPr>
          </p:pic>
          <p:pic>
            <p:nvPicPr>
              <p:cNvPr id="119" name="Picture 118" descr="C:\Users\kowser\Pictures\o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9881" y="5410200"/>
                <a:ext cx="1412789" cy="814360"/>
              </a:xfrm>
              <a:prstGeom prst="rect">
                <a:avLst/>
              </a:prstGeom>
              <a:noFill/>
            </p:spPr>
          </p:pic>
        </p:grpSp>
        <p:grpSp>
          <p:nvGrpSpPr>
            <p:cNvPr id="120" name="Group 119"/>
            <p:cNvGrpSpPr/>
            <p:nvPr/>
          </p:nvGrpSpPr>
          <p:grpSpPr>
            <a:xfrm>
              <a:off x="6415881" y="5036924"/>
              <a:ext cx="1295400" cy="1277176"/>
              <a:chOff x="319881" y="4722576"/>
              <a:chExt cx="1517579" cy="1353659"/>
            </a:xfrm>
          </p:grpSpPr>
          <p:pic>
            <p:nvPicPr>
              <p:cNvPr id="135" name="Picture 134" descr="C:\Users\kowser\Pictures\o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4671" y="4722576"/>
                <a:ext cx="1412789" cy="814359"/>
              </a:xfrm>
              <a:prstGeom prst="rect">
                <a:avLst/>
              </a:prstGeom>
              <a:noFill/>
            </p:spPr>
          </p:pic>
          <p:pic>
            <p:nvPicPr>
              <p:cNvPr id="136" name="Picture 135" descr="C:\Users\kowser\Pictures\o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9881" y="5261876"/>
                <a:ext cx="1412789" cy="814359"/>
              </a:xfrm>
              <a:prstGeom prst="rect">
                <a:avLst/>
              </a:prstGeom>
              <a:noFill/>
            </p:spPr>
          </p:pic>
        </p:grpSp>
        <p:grpSp>
          <p:nvGrpSpPr>
            <p:cNvPr id="137" name="Group 136"/>
            <p:cNvGrpSpPr/>
            <p:nvPr/>
          </p:nvGrpSpPr>
          <p:grpSpPr>
            <a:xfrm>
              <a:off x="7635081" y="5036917"/>
              <a:ext cx="1295400" cy="1277178"/>
              <a:chOff x="319881" y="4803336"/>
              <a:chExt cx="1517579" cy="1353662"/>
            </a:xfrm>
          </p:grpSpPr>
          <p:pic>
            <p:nvPicPr>
              <p:cNvPr id="138" name="Picture 137" descr="C:\Users\kowser\Pictures\o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4671" y="4803336"/>
                <a:ext cx="1412789" cy="814360"/>
              </a:xfrm>
              <a:prstGeom prst="rect">
                <a:avLst/>
              </a:prstGeom>
              <a:noFill/>
            </p:spPr>
          </p:pic>
          <p:pic>
            <p:nvPicPr>
              <p:cNvPr id="139" name="Picture 138" descr="C:\Users\kowser\Pictures\o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9881" y="5342638"/>
                <a:ext cx="1412789" cy="814360"/>
              </a:xfrm>
              <a:prstGeom prst="rect">
                <a:avLst/>
              </a:prstGeom>
              <a:noFill/>
            </p:spPr>
          </p:pic>
        </p:grpSp>
        <p:pic>
          <p:nvPicPr>
            <p:cNvPr id="140" name="Picture 139" descr="C:\Users\kowser\Pictures\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78081" y="5036917"/>
              <a:ext cx="1205952" cy="768348"/>
            </a:xfrm>
            <a:prstGeom prst="rect">
              <a:avLst/>
            </a:prstGeom>
            <a:noFill/>
          </p:spPr>
        </p:pic>
      </p:grpSp>
      <p:sp>
        <p:nvSpPr>
          <p:cNvPr id="65" name="TextBox 64"/>
          <p:cNvSpPr txBox="1"/>
          <p:nvPr/>
        </p:nvSpPr>
        <p:spPr>
          <a:xfrm>
            <a:off x="3823543" y="184990"/>
            <a:ext cx="4362317" cy="646331"/>
          </a:xfrm>
          <a:prstGeom prst="flowChartOnlineStorage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Count and say.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58481" y="347723"/>
            <a:ext cx="4343400" cy="646331"/>
          </a:xfrm>
          <a:prstGeom prst="flowChartOnlineStorage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Read and say.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281" y="12954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9681" y="1317009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0654" y="12954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7281" y="12954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16081" y="12954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44881" y="12954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9481" y="25908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29681" y="2612409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20654" y="2612409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7281" y="2612409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16081" y="2612409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44881" y="25908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7063" y="38100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67508" y="3850819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58481" y="3850819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25108" y="3850819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00455" y="3810002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44881" y="3810001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3281" y="49530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90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Stored Data 8"/>
          <p:cNvSpPr/>
          <p:nvPr/>
        </p:nvSpPr>
        <p:spPr>
          <a:xfrm>
            <a:off x="3704082" y="931732"/>
            <a:ext cx="4275972" cy="866178"/>
          </a:xfrm>
          <a:prstGeom prst="flowChartOnlineStorag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3019" y="1891441"/>
            <a:ext cx="3931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Read and say.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0109" y="1058047"/>
            <a:ext cx="5564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One day one word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7481" y="3048000"/>
            <a:ext cx="153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touch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8681" y="3116759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425281" y="3429000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58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0081" y="1434405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9481" y="1459468"/>
            <a:ext cx="5946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3081" y="1498937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68081" y="1459468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 smtClean="0">
                <a:ln w="11430"/>
                <a:latin typeface="Times New Roman" pitchFamily="18" charset="0"/>
                <a:cs typeface="Times New Roman" pitchFamily="18" charset="0"/>
              </a:rPr>
              <a:t>c</a:t>
            </a:r>
            <a:endParaRPr lang="en-US" sz="48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4881" y="1434405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92281" y="1526738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9823" y="584832"/>
            <a:ext cx="1069185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Find out the letters that are made by the word--------.</a:t>
            </a:r>
            <a:endParaRPr lang="en-US" sz="3600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77881" y="1526738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 err="1">
                <a:ln w="11430"/>
                <a:latin typeface="Times New Roman" pitchFamily="18" charset="0"/>
                <a:cs typeface="Times New Roman" pitchFamily="18" charset="0"/>
              </a:rPr>
              <a:t>c</a:t>
            </a:r>
            <a:endParaRPr lang="en-US" sz="44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5081" y="14478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481" y="4191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Find out the correct word-------.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21081" y="1592759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995320" y="1539269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8089" y="5105400"/>
            <a:ext cx="1961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toch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87489" y="5105400"/>
            <a:ext cx="14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touch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86408" y="5129663"/>
            <a:ext cx="1910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tauch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33600" y="5077121"/>
            <a:ext cx="147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teuch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25081" y="2819400"/>
            <a:ext cx="3657600" cy="1320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301983" y="4957528"/>
            <a:ext cx="1361298" cy="990600"/>
          </a:xfrm>
          <a:prstGeom prst="ellipse">
            <a:avLst/>
          </a:prstGeom>
          <a:noFill/>
          <a:ln w="28575">
            <a:solidFill>
              <a:srgbClr val="E222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6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3131E-6 3.7037E-7 L 0.3475 0.2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75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8271E-6 3.33333E-6 L 0.18045 0.243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7464E-6 2.22222E-6 L 0.14094 0.250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0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7915E-6 -3.7037E-6 L -0.12166 0.243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3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2E-6 4.44444E-6 L -0.25359 0.241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86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7" grpId="0"/>
      <p:bldP spid="28" grpId="0"/>
      <p:bldP spid="27" grpId="0"/>
      <p:bldP spid="29" grpId="0"/>
      <p:bldP spid="30" grpId="0"/>
      <p:bldP spid="31" grpId="0"/>
      <p:bldP spid="32" grpId="0"/>
      <p:bldP spid="12" grpId="0" animBg="1"/>
      <p:bldP spid="34" grpId="0" animBg="1"/>
      <p:bldP spid="3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9788" y="1888373"/>
            <a:ext cx="17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198" y="748877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Say the missing letter.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9881" y="4756266"/>
            <a:ext cx="1766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touch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898" y="3544669"/>
            <a:ext cx="781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the word to your notebook.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4881" y="4832466"/>
            <a:ext cx="137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টাচ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577681" y="5104768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30281" y="4832466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796881" y="5104768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58581" y="1955033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touc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59191" y="1900408"/>
            <a:ext cx="1849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to-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9191" y="1883988"/>
            <a:ext cx="2240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tou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-h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3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9" grpId="0"/>
      <p:bldP spid="10" grpId="0"/>
      <p:bldP spid="12" grpId="0"/>
      <p:bldP spid="16" grpId="0"/>
      <p:bldP spid="17" grpId="0"/>
      <p:bldP spid="17" grpId="1"/>
      <p:bldP spid="18" grpId="0"/>
      <p:bldP spid="1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31"/>
          <a:stretch/>
        </p:blipFill>
        <p:spPr>
          <a:xfrm>
            <a:off x="0" y="8179"/>
            <a:ext cx="11612563" cy="68498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82082" y="2209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Page 5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will be well read and written.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9548" y="1324223"/>
            <a:ext cx="3225950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332841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56243" y="1700116"/>
            <a:ext cx="9870678" cy="620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That’s all for today. Goodbye. See you tomorrow.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290" y="2721632"/>
            <a:ext cx="4879664" cy="14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1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49081" y="2961382"/>
            <a:ext cx="6324600" cy="2448818"/>
            <a:chOff x="5349081" y="3223381"/>
            <a:chExt cx="6324600" cy="2448818"/>
          </a:xfrm>
        </p:grpSpPr>
        <p:sp>
          <p:nvSpPr>
            <p:cNvPr id="15" name="TextBox 8"/>
            <p:cNvSpPr txBox="1"/>
            <p:nvPr/>
          </p:nvSpPr>
          <p:spPr>
            <a:xfrm>
              <a:off x="5998371" y="3223381"/>
              <a:ext cx="3581400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Sub: English </a:t>
              </a:r>
            </a:p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Class: Two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8"/>
            <p:cNvSpPr txBox="1"/>
            <p:nvPr/>
          </p:nvSpPr>
          <p:spPr>
            <a:xfrm>
              <a:off x="5349081" y="4287204"/>
              <a:ext cx="632460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Lesson : Numbers-17,18,19</a:t>
              </a:r>
            </a:p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    Parts of the lesson: Activity-A</a:t>
              </a:r>
            </a:p>
            <a:p>
              <a:r>
                <a:rPr 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      Page No-24</a:t>
              </a:r>
              <a:endPara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5562599" y="1600200"/>
            <a:ext cx="0" cy="3124200"/>
          </a:xfrm>
          <a:prstGeom prst="line">
            <a:avLst/>
          </a:prstGeom>
          <a:ln>
            <a:solidFill>
              <a:srgbClr val="FC10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38799" y="1752600"/>
            <a:ext cx="0" cy="30480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14999" y="1981200"/>
            <a:ext cx="0" cy="2895600"/>
          </a:xfrm>
          <a:prstGeom prst="line">
            <a:avLst/>
          </a:prstGeom>
          <a:ln>
            <a:solidFill>
              <a:srgbClr val="FC10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8541" y="4165152"/>
            <a:ext cx="5425281" cy="23391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Mushfikur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Rahman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ASISSTANT TEACHER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PARGOBINDOPUR GOVT. PRIMARY SCHOOL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BIRAMPUR,DINAJPUR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23" y="499436"/>
            <a:ext cx="4026258" cy="3386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281" y="28433"/>
            <a:ext cx="3116832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03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Callout 1 2"/>
          <p:cNvSpPr/>
          <p:nvPr/>
        </p:nvSpPr>
        <p:spPr>
          <a:xfrm>
            <a:off x="1705129" y="1066800"/>
            <a:ext cx="7380568" cy="5243015"/>
          </a:xfrm>
          <a:prstGeom prst="flowChartMultidocumen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accent2"/>
              </a:solidFill>
            </a:endParaRPr>
          </a:p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1235466">
            <a:off x="1997365" y="4073382"/>
            <a:ext cx="5981824" cy="1834515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OH, DEEP IN MY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 BELIVE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SHALL OVERCOME, SOME DAYS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081" y="1981200"/>
            <a:ext cx="6096000" cy="2178487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SHALL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OVERCOME</a:t>
            </a:r>
          </a:p>
          <a:p>
            <a:pPr algn="ctr"/>
            <a:endParaRPr lang="en-US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SHALL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OVERCOME</a:t>
            </a:r>
          </a:p>
          <a:p>
            <a:pPr algn="ctr"/>
            <a:endParaRPr lang="en-US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SHALL OVERCOME, SOME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DAYS.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7520781" y="3581400"/>
          <a:ext cx="4320381" cy="3169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62881" y="152400"/>
            <a:ext cx="8710272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29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29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9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Safety </a:t>
            </a:r>
            <a:r>
              <a:rPr lang="en-US" sz="3629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environment by </a:t>
            </a:r>
            <a:r>
              <a:rPr lang="en-US" sz="3629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greetings </a:t>
            </a:r>
            <a:r>
              <a:rPr lang="en-US" sz="3629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song.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6"/>
          <a:stretch/>
        </p:blipFill>
        <p:spPr>
          <a:xfrm>
            <a:off x="9844575" y="4295027"/>
            <a:ext cx="1767988" cy="246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4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77081" y="9144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Dear students- Count and say.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6" y="1676400"/>
            <a:ext cx="10058400" cy="25720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4" name="TextBox 4"/>
          <p:cNvSpPr txBox="1"/>
          <p:nvPr/>
        </p:nvSpPr>
        <p:spPr>
          <a:xfrm>
            <a:off x="705726" y="4800600"/>
            <a:ext cx="9005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Now try to say-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What can be the topic of our today’s lesson?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2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6881" y="1724597"/>
            <a:ext cx="6963469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1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81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082881" y="4424864"/>
            <a:ext cx="2138080" cy="2433451"/>
            <a:chOff x="9086034" y="4101255"/>
            <a:chExt cx="2138080" cy="2433451"/>
          </a:xfrm>
        </p:grpSpPr>
        <p:sp>
          <p:nvSpPr>
            <p:cNvPr id="11" name="Freeform 10"/>
            <p:cNvSpPr/>
            <p:nvPr/>
          </p:nvSpPr>
          <p:spPr>
            <a:xfrm>
              <a:off x="10225881" y="5181600"/>
              <a:ext cx="733604" cy="1353106"/>
            </a:xfrm>
            <a:custGeom>
              <a:avLst/>
              <a:gdLst>
                <a:gd name="connsiteX0" fmla="*/ 51216 w 733604"/>
                <a:gd name="connsiteY0" fmla="*/ 1353106 h 1353106"/>
                <a:gd name="connsiteX1" fmla="*/ 51216 w 733604"/>
                <a:gd name="connsiteY1" fmla="*/ 165750 h 1353106"/>
                <a:gd name="connsiteX2" fmla="*/ 583478 w 733604"/>
                <a:gd name="connsiteY2" fmla="*/ 29273 h 1353106"/>
                <a:gd name="connsiteX3" fmla="*/ 733604 w 733604"/>
                <a:gd name="connsiteY3" fmla="*/ 356819 h 1353106"/>
                <a:gd name="connsiteX4" fmla="*/ 733604 w 733604"/>
                <a:gd name="connsiteY4" fmla="*/ 356819 h 1353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604" h="1353106">
                  <a:moveTo>
                    <a:pt x="51216" y="1353106"/>
                  </a:moveTo>
                  <a:cubicBezTo>
                    <a:pt x="6861" y="869747"/>
                    <a:pt x="-37494" y="386389"/>
                    <a:pt x="51216" y="165750"/>
                  </a:cubicBezTo>
                  <a:cubicBezTo>
                    <a:pt x="139926" y="-54889"/>
                    <a:pt x="469747" y="-2572"/>
                    <a:pt x="583478" y="29273"/>
                  </a:cubicBezTo>
                  <a:cubicBezTo>
                    <a:pt x="697209" y="61118"/>
                    <a:pt x="733604" y="356819"/>
                    <a:pt x="733604" y="356819"/>
                  </a:cubicBezTo>
                  <a:lnTo>
                    <a:pt x="733604" y="356819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0891579" y="5486400"/>
              <a:ext cx="180796" cy="2286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9266830" y="4913194"/>
              <a:ext cx="998233" cy="832513"/>
            </a:xfrm>
            <a:custGeom>
              <a:avLst/>
              <a:gdLst>
                <a:gd name="connsiteX0" fmla="*/ 955343 w 998233"/>
                <a:gd name="connsiteY0" fmla="*/ 832513 h 832513"/>
                <a:gd name="connsiteX1" fmla="*/ 887104 w 998233"/>
                <a:gd name="connsiteY1" fmla="*/ 327546 h 832513"/>
                <a:gd name="connsiteX2" fmla="*/ 0 w 998233"/>
                <a:gd name="connsiteY2" fmla="*/ 0 h 832513"/>
                <a:gd name="connsiteX3" fmla="*/ 0 w 998233"/>
                <a:gd name="connsiteY3" fmla="*/ 0 h 83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33" h="832513">
                  <a:moveTo>
                    <a:pt x="955343" y="832513"/>
                  </a:moveTo>
                  <a:cubicBezTo>
                    <a:pt x="1000835" y="649405"/>
                    <a:pt x="1046328" y="466298"/>
                    <a:pt x="887104" y="327546"/>
                  </a:cubicBezTo>
                  <a:cubicBezTo>
                    <a:pt x="727880" y="188794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086034" y="4798894"/>
              <a:ext cx="180796" cy="2286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0139077" y="4223050"/>
              <a:ext cx="555598" cy="990395"/>
            </a:xfrm>
            <a:custGeom>
              <a:avLst/>
              <a:gdLst>
                <a:gd name="connsiteX0" fmla="*/ 301460 w 555598"/>
                <a:gd name="connsiteY0" fmla="*/ 990395 h 990395"/>
                <a:gd name="connsiteX1" fmla="*/ 547120 w 555598"/>
                <a:gd name="connsiteY1" fmla="*/ 512723 h 990395"/>
                <a:gd name="connsiteX2" fmla="*/ 28505 w 555598"/>
                <a:gd name="connsiteY2" fmla="*/ 157881 h 990395"/>
                <a:gd name="connsiteX3" fmla="*/ 69448 w 555598"/>
                <a:gd name="connsiteY3" fmla="*/ 7756 h 990395"/>
                <a:gd name="connsiteX4" fmla="*/ 83096 w 555598"/>
                <a:gd name="connsiteY4" fmla="*/ 35051 h 990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598" h="990395">
                  <a:moveTo>
                    <a:pt x="301460" y="990395"/>
                  </a:moveTo>
                  <a:cubicBezTo>
                    <a:pt x="447036" y="820935"/>
                    <a:pt x="592613" y="651475"/>
                    <a:pt x="547120" y="512723"/>
                  </a:cubicBezTo>
                  <a:cubicBezTo>
                    <a:pt x="501628" y="373971"/>
                    <a:pt x="108117" y="242042"/>
                    <a:pt x="28505" y="157881"/>
                  </a:cubicBezTo>
                  <a:cubicBezTo>
                    <a:pt x="-51107" y="73720"/>
                    <a:pt x="60350" y="28228"/>
                    <a:pt x="69448" y="7756"/>
                  </a:cubicBezTo>
                  <a:cubicBezTo>
                    <a:pt x="78546" y="-12716"/>
                    <a:pt x="80821" y="11167"/>
                    <a:pt x="83096" y="3505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0225881" y="4101255"/>
              <a:ext cx="180796" cy="2286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9826388" y="4585648"/>
              <a:ext cx="40943" cy="504967"/>
            </a:xfrm>
            <a:custGeom>
              <a:avLst/>
              <a:gdLst>
                <a:gd name="connsiteX0" fmla="*/ 40943 w 40943"/>
                <a:gd name="connsiteY0" fmla="*/ 504967 h 504967"/>
                <a:gd name="connsiteX1" fmla="*/ 0 w 40943"/>
                <a:gd name="connsiteY1" fmla="*/ 0 h 504967"/>
                <a:gd name="connsiteX2" fmla="*/ 0 w 40943"/>
                <a:gd name="connsiteY2" fmla="*/ 0 h 5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43" h="504967">
                  <a:moveTo>
                    <a:pt x="40943" y="50496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9732010" y="4343502"/>
              <a:ext cx="180796" cy="2286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0713493" y="4544704"/>
              <a:ext cx="204716" cy="218365"/>
            </a:xfrm>
            <a:custGeom>
              <a:avLst/>
              <a:gdLst>
                <a:gd name="connsiteX0" fmla="*/ 0 w 204716"/>
                <a:gd name="connsiteY0" fmla="*/ 218365 h 218365"/>
                <a:gd name="connsiteX1" fmla="*/ 204716 w 204716"/>
                <a:gd name="connsiteY1" fmla="*/ 13648 h 218365"/>
                <a:gd name="connsiteX2" fmla="*/ 204716 w 204716"/>
                <a:gd name="connsiteY2" fmla="*/ 13648 h 218365"/>
                <a:gd name="connsiteX3" fmla="*/ 204716 w 204716"/>
                <a:gd name="connsiteY3" fmla="*/ 0 h 21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716" h="218365">
                  <a:moveTo>
                    <a:pt x="0" y="218365"/>
                  </a:moveTo>
                  <a:lnTo>
                    <a:pt x="204716" y="13648"/>
                  </a:lnTo>
                  <a:lnTo>
                    <a:pt x="204716" y="13648"/>
                  </a:lnTo>
                  <a:lnTo>
                    <a:pt x="204716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0918209" y="4357048"/>
              <a:ext cx="180796" cy="2286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9701044" y="5186149"/>
              <a:ext cx="411947" cy="259308"/>
            </a:xfrm>
            <a:custGeom>
              <a:avLst/>
              <a:gdLst>
                <a:gd name="connsiteX0" fmla="*/ 411947 w 411947"/>
                <a:gd name="connsiteY0" fmla="*/ 0 h 259308"/>
                <a:gd name="connsiteX1" fmla="*/ 16162 w 411947"/>
                <a:gd name="connsiteY1" fmla="*/ 150126 h 259308"/>
                <a:gd name="connsiteX2" fmla="*/ 70753 w 411947"/>
                <a:gd name="connsiteY2" fmla="*/ 259308 h 259308"/>
                <a:gd name="connsiteX3" fmla="*/ 70753 w 411947"/>
                <a:gd name="connsiteY3" fmla="*/ 259308 h 25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947" h="259308">
                  <a:moveTo>
                    <a:pt x="411947" y="0"/>
                  </a:moveTo>
                  <a:cubicBezTo>
                    <a:pt x="242487" y="53454"/>
                    <a:pt x="73028" y="106908"/>
                    <a:pt x="16162" y="150126"/>
                  </a:cubicBezTo>
                  <a:cubicBezTo>
                    <a:pt x="-40704" y="193344"/>
                    <a:pt x="70753" y="259308"/>
                    <a:pt x="70753" y="259308"/>
                  </a:cubicBezTo>
                  <a:lnTo>
                    <a:pt x="70753" y="259308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9726221" y="5418161"/>
              <a:ext cx="180796" cy="2286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0345003" y="4790364"/>
              <a:ext cx="259307" cy="218364"/>
            </a:xfrm>
            <a:custGeom>
              <a:avLst/>
              <a:gdLst>
                <a:gd name="connsiteX0" fmla="*/ 259307 w 259307"/>
                <a:gd name="connsiteY0" fmla="*/ 218364 h 218364"/>
                <a:gd name="connsiteX1" fmla="*/ 0 w 259307"/>
                <a:gd name="connsiteY1" fmla="*/ 0 h 21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307" h="218364">
                  <a:moveTo>
                    <a:pt x="259307" y="218364"/>
                  </a:moveTo>
                  <a:lnTo>
                    <a:pt x="0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0174665" y="4585648"/>
              <a:ext cx="180796" cy="2286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0863618" y="5117910"/>
              <a:ext cx="163773" cy="122830"/>
            </a:xfrm>
            <a:custGeom>
              <a:avLst/>
              <a:gdLst>
                <a:gd name="connsiteX0" fmla="*/ 0 w 163773"/>
                <a:gd name="connsiteY0" fmla="*/ 122830 h 122830"/>
                <a:gd name="connsiteX1" fmla="*/ 163773 w 163773"/>
                <a:gd name="connsiteY1" fmla="*/ 0 h 122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3773" h="122830">
                  <a:moveTo>
                    <a:pt x="0" y="122830"/>
                  </a:moveTo>
                  <a:lnTo>
                    <a:pt x="163773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1043318" y="4921724"/>
              <a:ext cx="180796" cy="2286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0194413" y="5650173"/>
              <a:ext cx="83115" cy="859809"/>
            </a:xfrm>
            <a:custGeom>
              <a:avLst/>
              <a:gdLst>
                <a:gd name="connsiteX0" fmla="*/ 55056 w 83115"/>
                <a:gd name="connsiteY0" fmla="*/ 0 h 859809"/>
                <a:gd name="connsiteX1" fmla="*/ 465 w 83115"/>
                <a:gd name="connsiteY1" fmla="*/ 218364 h 859809"/>
                <a:gd name="connsiteX2" fmla="*/ 82351 w 83115"/>
                <a:gd name="connsiteY2" fmla="*/ 464024 h 859809"/>
                <a:gd name="connsiteX3" fmla="*/ 41408 w 83115"/>
                <a:gd name="connsiteY3" fmla="*/ 777923 h 859809"/>
                <a:gd name="connsiteX4" fmla="*/ 41408 w 83115"/>
                <a:gd name="connsiteY4" fmla="*/ 859809 h 85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115" h="859809">
                  <a:moveTo>
                    <a:pt x="55056" y="0"/>
                  </a:moveTo>
                  <a:cubicBezTo>
                    <a:pt x="25486" y="70513"/>
                    <a:pt x="-4084" y="141027"/>
                    <a:pt x="465" y="218364"/>
                  </a:cubicBezTo>
                  <a:cubicBezTo>
                    <a:pt x="5014" y="295701"/>
                    <a:pt x="75527" y="370764"/>
                    <a:pt x="82351" y="464024"/>
                  </a:cubicBezTo>
                  <a:cubicBezTo>
                    <a:pt x="89175" y="557284"/>
                    <a:pt x="48232" y="711959"/>
                    <a:pt x="41408" y="777923"/>
                  </a:cubicBezTo>
                  <a:cubicBezTo>
                    <a:pt x="34584" y="843887"/>
                    <a:pt x="37996" y="851848"/>
                    <a:pt x="41408" y="859809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0099013" y="5076967"/>
              <a:ext cx="109512" cy="218364"/>
            </a:xfrm>
            <a:custGeom>
              <a:avLst/>
              <a:gdLst>
                <a:gd name="connsiteX0" fmla="*/ 109512 w 109512"/>
                <a:gd name="connsiteY0" fmla="*/ 218364 h 218364"/>
                <a:gd name="connsiteX1" fmla="*/ 330 w 109512"/>
                <a:gd name="connsiteY1" fmla="*/ 109182 h 218364"/>
                <a:gd name="connsiteX2" fmla="*/ 82217 w 109512"/>
                <a:gd name="connsiteY2" fmla="*/ 0 h 21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12" h="218364">
                  <a:moveTo>
                    <a:pt x="109512" y="218364"/>
                  </a:moveTo>
                  <a:cubicBezTo>
                    <a:pt x="57195" y="181970"/>
                    <a:pt x="4879" y="145576"/>
                    <a:pt x="330" y="109182"/>
                  </a:cubicBezTo>
                  <a:cubicBezTo>
                    <a:pt x="-4219" y="72788"/>
                    <a:pt x="38999" y="36394"/>
                    <a:pt x="82217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198402" y="4944834"/>
              <a:ext cx="180796" cy="2286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9594376" y="5240740"/>
              <a:ext cx="177421" cy="54591"/>
            </a:xfrm>
            <a:custGeom>
              <a:avLst/>
              <a:gdLst>
                <a:gd name="connsiteX0" fmla="*/ 177421 w 177421"/>
                <a:gd name="connsiteY0" fmla="*/ 54591 h 54591"/>
                <a:gd name="connsiteX1" fmla="*/ 0 w 177421"/>
                <a:gd name="connsiteY1" fmla="*/ 0 h 5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421" h="54591">
                  <a:moveTo>
                    <a:pt x="177421" y="54591"/>
                  </a:moveTo>
                  <a:lnTo>
                    <a:pt x="0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9419507" y="5076967"/>
              <a:ext cx="180796" cy="2286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9621672" y="4844955"/>
              <a:ext cx="40943" cy="191069"/>
            </a:xfrm>
            <a:custGeom>
              <a:avLst/>
              <a:gdLst>
                <a:gd name="connsiteX0" fmla="*/ 40943 w 40943"/>
                <a:gd name="connsiteY0" fmla="*/ 191069 h 191069"/>
                <a:gd name="connsiteX1" fmla="*/ 0 w 40943"/>
                <a:gd name="connsiteY1" fmla="*/ 0 h 19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43" h="191069">
                  <a:moveTo>
                    <a:pt x="40943" y="191069"/>
                  </a:moveTo>
                  <a:lnTo>
                    <a:pt x="0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487174" y="4589060"/>
              <a:ext cx="180796" cy="2286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5" name="Diagram 44"/>
          <p:cNvGraphicFramePr/>
          <p:nvPr>
            <p:extLst>
              <p:ext uri="{D42A27DB-BD31-4B8C-83A1-F6EECF244321}">
                <p14:modId xmlns:p14="http://schemas.microsoft.com/office/powerpoint/2010/main" val="240504594"/>
              </p:ext>
            </p:extLst>
          </p:nvPr>
        </p:nvGraphicFramePr>
        <p:xfrm>
          <a:off x="1234281" y="685800"/>
          <a:ext cx="8716069" cy="487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" name="32-Point Star 45"/>
          <p:cNvSpPr/>
          <p:nvPr/>
        </p:nvSpPr>
        <p:spPr>
          <a:xfrm>
            <a:off x="5375953" y="4122192"/>
            <a:ext cx="1066800" cy="919664"/>
          </a:xfrm>
          <a:prstGeom prst="star3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32-Point Star 46"/>
          <p:cNvSpPr/>
          <p:nvPr/>
        </p:nvSpPr>
        <p:spPr>
          <a:xfrm>
            <a:off x="5196681" y="2900359"/>
            <a:ext cx="1066800" cy="919664"/>
          </a:xfrm>
          <a:prstGeom prst="star3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32-Point Star 47"/>
          <p:cNvSpPr/>
          <p:nvPr/>
        </p:nvSpPr>
        <p:spPr>
          <a:xfrm>
            <a:off x="4968081" y="1785749"/>
            <a:ext cx="1066800" cy="919664"/>
          </a:xfrm>
          <a:prstGeom prst="star3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iley Face 48"/>
          <p:cNvSpPr/>
          <p:nvPr/>
        </p:nvSpPr>
        <p:spPr>
          <a:xfrm>
            <a:off x="3901281" y="3360191"/>
            <a:ext cx="1066800" cy="1681665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7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063081" y="762000"/>
            <a:ext cx="5052060" cy="762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LEARNING OUTCOMES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4843" y="1625025"/>
            <a:ext cx="1010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end of the lesson students will be able to-------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881" y="2286000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Listening: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1.1.1 become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familiar with English sounds by listening to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common English words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799" y="3219271"/>
            <a:ext cx="10683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Speaking: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1.1.1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repeat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after the teacher simple words and phrases with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proper sounds and stress.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1.1.2 say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simple words and phrases with proper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sounds 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stress.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0881" y="4491335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Reading: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2.1.1 recognize and read cardinal numbers up to 30.</a:t>
            </a:r>
          </a:p>
        </p:txBody>
      </p:sp>
    </p:spTree>
    <p:extLst>
      <p:ext uri="{BB962C8B-B14F-4D97-AF65-F5344CB8AC3E}">
        <p14:creationId xmlns:p14="http://schemas.microsoft.com/office/powerpoint/2010/main" val="13299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768681" y="1993458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768681" y="35563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844881" y="5134524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7081" y="34426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Look, listen and say.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7081" y="889855"/>
            <a:ext cx="6934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How many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chaklets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are there?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7081" y="929324"/>
            <a:ext cx="69887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How many ice-creams are there?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06481" y="381000"/>
            <a:ext cx="3276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What are these?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7081" y="904633"/>
            <a:ext cx="68133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How many candles are there?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330281" y="381000"/>
            <a:ext cx="32766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30175" y="1706516"/>
            <a:ext cx="8021440" cy="1713578"/>
            <a:chOff x="334844" y="1913564"/>
            <a:chExt cx="8704218" cy="166337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9230" r="18814"/>
            <a:stretch/>
          </p:blipFill>
          <p:spPr>
            <a:xfrm rot="2239782">
              <a:off x="334844" y="1985649"/>
              <a:ext cx="550818" cy="1587179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2"/>
            <a:srcRect l="19230" r="18814"/>
            <a:stretch/>
          </p:blipFill>
          <p:spPr>
            <a:xfrm rot="2239782">
              <a:off x="868244" y="1985649"/>
              <a:ext cx="550818" cy="1587179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2"/>
            <a:srcRect l="19230" r="18814"/>
            <a:stretch/>
          </p:blipFill>
          <p:spPr>
            <a:xfrm rot="2239782">
              <a:off x="1401644" y="1985649"/>
              <a:ext cx="550818" cy="1587179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2"/>
            <a:srcRect l="19230" r="18814"/>
            <a:stretch/>
          </p:blipFill>
          <p:spPr>
            <a:xfrm rot="2239782">
              <a:off x="1858844" y="1989764"/>
              <a:ext cx="550818" cy="1587179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2"/>
            <a:srcRect l="19230" r="18814"/>
            <a:stretch/>
          </p:blipFill>
          <p:spPr>
            <a:xfrm rot="2239782">
              <a:off x="2392244" y="1913564"/>
              <a:ext cx="550818" cy="1587179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2"/>
            <a:srcRect l="19230" r="18814"/>
            <a:stretch/>
          </p:blipFill>
          <p:spPr>
            <a:xfrm rot="2239782">
              <a:off x="2925644" y="1913564"/>
              <a:ext cx="550818" cy="1587179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2"/>
            <a:srcRect l="19230" r="18814"/>
            <a:stretch/>
          </p:blipFill>
          <p:spPr>
            <a:xfrm rot="2239782">
              <a:off x="3459044" y="1913564"/>
              <a:ext cx="550818" cy="1587179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2"/>
            <a:srcRect l="19230" r="18814"/>
            <a:stretch/>
          </p:blipFill>
          <p:spPr>
            <a:xfrm rot="2239782">
              <a:off x="4068644" y="1913564"/>
              <a:ext cx="550818" cy="1587179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2"/>
            <a:srcRect l="19230" r="18814"/>
            <a:stretch/>
          </p:blipFill>
          <p:spPr>
            <a:xfrm rot="2239782">
              <a:off x="4525844" y="1913564"/>
              <a:ext cx="550818" cy="1587179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2"/>
            <a:srcRect l="19230" r="18814"/>
            <a:stretch/>
          </p:blipFill>
          <p:spPr>
            <a:xfrm rot="2239782">
              <a:off x="5059244" y="1913564"/>
              <a:ext cx="550818" cy="1587179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2"/>
            <a:srcRect l="19230" r="18814"/>
            <a:stretch/>
          </p:blipFill>
          <p:spPr>
            <a:xfrm rot="2239782">
              <a:off x="5668844" y="1913564"/>
              <a:ext cx="550818" cy="1587179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2"/>
            <a:srcRect l="19230" r="18814"/>
            <a:stretch/>
          </p:blipFill>
          <p:spPr>
            <a:xfrm rot="2239782">
              <a:off x="6202244" y="1913564"/>
              <a:ext cx="550818" cy="1587179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2"/>
            <a:srcRect l="19230" r="18814"/>
            <a:stretch/>
          </p:blipFill>
          <p:spPr>
            <a:xfrm rot="2239782">
              <a:off x="6811844" y="1913564"/>
              <a:ext cx="550818" cy="1587179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/>
            <a:srcRect l="19230" r="18814"/>
            <a:stretch/>
          </p:blipFill>
          <p:spPr>
            <a:xfrm rot="2239782">
              <a:off x="7345244" y="1913564"/>
              <a:ext cx="550818" cy="1587179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2"/>
            <a:srcRect l="19230" r="18814"/>
            <a:stretch/>
          </p:blipFill>
          <p:spPr>
            <a:xfrm rot="2239782">
              <a:off x="7878644" y="1913564"/>
              <a:ext cx="550818" cy="1587179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/>
            <a:srcRect l="19230" r="18814"/>
            <a:stretch/>
          </p:blipFill>
          <p:spPr>
            <a:xfrm rot="2239782">
              <a:off x="8488244" y="1913564"/>
              <a:ext cx="550818" cy="1587179"/>
            </a:xfrm>
            <a:prstGeom prst="rect">
              <a:avLst/>
            </a:prstGeom>
          </p:spPr>
        </p:pic>
      </p:grpSp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2"/>
          <a:srcRect l="19230" r="18814"/>
          <a:stretch/>
        </p:blipFill>
        <p:spPr>
          <a:xfrm rot="2239782">
            <a:off x="9101416" y="1795351"/>
            <a:ext cx="505781" cy="145740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0175" y="3429000"/>
            <a:ext cx="7822246" cy="1266827"/>
            <a:chOff x="167482" y="3505200"/>
            <a:chExt cx="9320436" cy="1495425"/>
          </a:xfrm>
        </p:grpSpPr>
        <p:pic>
          <p:nvPicPr>
            <p:cNvPr id="95" name="Picture 94" descr="J:\23.12.17\B-CUT25\kk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9502" r="51303" b="9277"/>
            <a:stretch/>
          </p:blipFill>
          <p:spPr bwMode="auto">
            <a:xfrm rot="827390">
              <a:off x="167482" y="3505200"/>
              <a:ext cx="481236" cy="1495425"/>
            </a:xfrm>
            <a:prstGeom prst="rect">
              <a:avLst/>
            </a:prstGeom>
            <a:noFill/>
          </p:spPr>
        </p:pic>
        <p:pic>
          <p:nvPicPr>
            <p:cNvPr id="96" name="Picture 95" descr="J:\23.12.17\B-CUT25\kk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9502" r="51303" b="9277"/>
            <a:stretch/>
          </p:blipFill>
          <p:spPr bwMode="auto">
            <a:xfrm rot="827390">
              <a:off x="700882" y="3505200"/>
              <a:ext cx="481236" cy="1495425"/>
            </a:xfrm>
            <a:prstGeom prst="rect">
              <a:avLst/>
            </a:prstGeom>
            <a:noFill/>
          </p:spPr>
        </p:pic>
        <p:pic>
          <p:nvPicPr>
            <p:cNvPr id="97" name="Picture 96" descr="J:\23.12.17\B-CUT25\kk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9502" r="51303" b="9277"/>
            <a:stretch/>
          </p:blipFill>
          <p:spPr bwMode="auto">
            <a:xfrm rot="827390">
              <a:off x="1234282" y="3505200"/>
              <a:ext cx="481236" cy="1495425"/>
            </a:xfrm>
            <a:prstGeom prst="rect">
              <a:avLst/>
            </a:prstGeom>
            <a:noFill/>
          </p:spPr>
        </p:pic>
        <p:pic>
          <p:nvPicPr>
            <p:cNvPr id="98" name="Picture 97" descr="J:\23.12.17\B-CUT25\kk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9502" r="51303" b="9277"/>
            <a:stretch/>
          </p:blipFill>
          <p:spPr bwMode="auto">
            <a:xfrm rot="827390">
              <a:off x="1843882" y="3505200"/>
              <a:ext cx="481236" cy="1495425"/>
            </a:xfrm>
            <a:prstGeom prst="rect">
              <a:avLst/>
            </a:prstGeom>
            <a:noFill/>
          </p:spPr>
        </p:pic>
        <p:pic>
          <p:nvPicPr>
            <p:cNvPr id="99" name="Picture 98" descr="J:\23.12.17\B-CUT25\kk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9502" r="51303" b="9277"/>
            <a:stretch/>
          </p:blipFill>
          <p:spPr bwMode="auto">
            <a:xfrm rot="827390">
              <a:off x="2377282" y="3505200"/>
              <a:ext cx="481236" cy="1495425"/>
            </a:xfrm>
            <a:prstGeom prst="rect">
              <a:avLst/>
            </a:prstGeom>
            <a:noFill/>
          </p:spPr>
        </p:pic>
        <p:pic>
          <p:nvPicPr>
            <p:cNvPr id="100" name="Picture 99" descr="J:\23.12.17\B-CUT25\kk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9502" r="51303" b="9277"/>
            <a:stretch/>
          </p:blipFill>
          <p:spPr bwMode="auto">
            <a:xfrm rot="827390">
              <a:off x="2986882" y="3505200"/>
              <a:ext cx="481236" cy="1495425"/>
            </a:xfrm>
            <a:prstGeom prst="rect">
              <a:avLst/>
            </a:prstGeom>
            <a:noFill/>
          </p:spPr>
        </p:pic>
        <p:pic>
          <p:nvPicPr>
            <p:cNvPr id="101" name="Picture 100" descr="J:\23.12.17\B-CUT25\kk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9502" r="51303" b="9277"/>
            <a:stretch/>
          </p:blipFill>
          <p:spPr bwMode="auto">
            <a:xfrm rot="827390">
              <a:off x="3520282" y="3505200"/>
              <a:ext cx="481236" cy="1495425"/>
            </a:xfrm>
            <a:prstGeom prst="rect">
              <a:avLst/>
            </a:prstGeom>
            <a:noFill/>
          </p:spPr>
        </p:pic>
        <p:pic>
          <p:nvPicPr>
            <p:cNvPr id="102" name="Picture 101" descr="J:\23.12.17\B-CUT25\kk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9502" r="51303" b="9277"/>
            <a:stretch/>
          </p:blipFill>
          <p:spPr bwMode="auto">
            <a:xfrm rot="827390">
              <a:off x="4053682" y="3505200"/>
              <a:ext cx="481236" cy="1495425"/>
            </a:xfrm>
            <a:prstGeom prst="rect">
              <a:avLst/>
            </a:prstGeom>
            <a:noFill/>
          </p:spPr>
        </p:pic>
        <p:pic>
          <p:nvPicPr>
            <p:cNvPr id="103" name="Picture 102" descr="J:\23.12.17\B-CUT25\kk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9502" r="51303" b="9277"/>
            <a:stretch/>
          </p:blipFill>
          <p:spPr bwMode="auto">
            <a:xfrm rot="827390">
              <a:off x="4663282" y="3505200"/>
              <a:ext cx="481236" cy="1495425"/>
            </a:xfrm>
            <a:prstGeom prst="rect">
              <a:avLst/>
            </a:prstGeom>
            <a:noFill/>
          </p:spPr>
        </p:pic>
        <p:pic>
          <p:nvPicPr>
            <p:cNvPr id="104" name="Picture 103" descr="J:\23.12.17\B-CUT25\kk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9502" r="51303" b="9277"/>
            <a:stretch/>
          </p:blipFill>
          <p:spPr bwMode="auto">
            <a:xfrm rot="827390">
              <a:off x="5272882" y="3505200"/>
              <a:ext cx="481236" cy="1495425"/>
            </a:xfrm>
            <a:prstGeom prst="rect">
              <a:avLst/>
            </a:prstGeom>
            <a:noFill/>
          </p:spPr>
        </p:pic>
        <p:pic>
          <p:nvPicPr>
            <p:cNvPr id="105" name="Picture 104" descr="J:\23.12.17\B-CUT25\kk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9502" r="51303" b="9277"/>
            <a:stretch/>
          </p:blipFill>
          <p:spPr bwMode="auto">
            <a:xfrm rot="827390">
              <a:off x="5806282" y="3505200"/>
              <a:ext cx="481236" cy="1495425"/>
            </a:xfrm>
            <a:prstGeom prst="rect">
              <a:avLst/>
            </a:prstGeom>
            <a:noFill/>
          </p:spPr>
        </p:pic>
        <p:pic>
          <p:nvPicPr>
            <p:cNvPr id="106" name="Picture 105" descr="J:\23.12.17\B-CUT25\kk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9502" r="51303" b="9277"/>
            <a:stretch/>
          </p:blipFill>
          <p:spPr bwMode="auto">
            <a:xfrm rot="827390">
              <a:off x="6339682" y="3505200"/>
              <a:ext cx="481236" cy="1495425"/>
            </a:xfrm>
            <a:prstGeom prst="rect">
              <a:avLst/>
            </a:prstGeom>
            <a:noFill/>
          </p:spPr>
        </p:pic>
        <p:pic>
          <p:nvPicPr>
            <p:cNvPr id="107" name="Picture 106" descr="J:\23.12.17\B-CUT25\kk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9502" r="51303" b="9277"/>
            <a:stretch/>
          </p:blipFill>
          <p:spPr bwMode="auto">
            <a:xfrm rot="827390">
              <a:off x="6873082" y="3505200"/>
              <a:ext cx="481236" cy="1495425"/>
            </a:xfrm>
            <a:prstGeom prst="rect">
              <a:avLst/>
            </a:prstGeom>
            <a:noFill/>
          </p:spPr>
        </p:pic>
        <p:pic>
          <p:nvPicPr>
            <p:cNvPr id="108" name="Picture 107" descr="J:\23.12.17\B-CUT25\kk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9502" r="51303" b="9277"/>
            <a:stretch/>
          </p:blipFill>
          <p:spPr bwMode="auto">
            <a:xfrm rot="827390">
              <a:off x="7406482" y="3505200"/>
              <a:ext cx="481236" cy="1495425"/>
            </a:xfrm>
            <a:prstGeom prst="rect">
              <a:avLst/>
            </a:prstGeom>
            <a:noFill/>
          </p:spPr>
        </p:pic>
        <p:pic>
          <p:nvPicPr>
            <p:cNvPr id="109" name="Picture 108" descr="J:\23.12.17\B-CUT25\kk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9502" r="51303" b="9277"/>
            <a:stretch/>
          </p:blipFill>
          <p:spPr bwMode="auto">
            <a:xfrm rot="827390">
              <a:off x="7939882" y="3505200"/>
              <a:ext cx="481236" cy="1495425"/>
            </a:xfrm>
            <a:prstGeom prst="rect">
              <a:avLst/>
            </a:prstGeom>
            <a:noFill/>
          </p:spPr>
        </p:pic>
        <p:pic>
          <p:nvPicPr>
            <p:cNvPr id="110" name="Picture 109" descr="J:\23.12.17\B-CUT25\kk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9502" r="51303" b="9277"/>
            <a:stretch/>
          </p:blipFill>
          <p:spPr bwMode="auto">
            <a:xfrm rot="827390">
              <a:off x="8473282" y="3505200"/>
              <a:ext cx="481236" cy="1495425"/>
            </a:xfrm>
            <a:prstGeom prst="rect">
              <a:avLst/>
            </a:prstGeom>
            <a:noFill/>
          </p:spPr>
        </p:pic>
        <p:pic>
          <p:nvPicPr>
            <p:cNvPr id="111" name="Picture 110" descr="J:\23.12.17\B-CUT25\kk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9502" r="51303" b="9277"/>
            <a:stretch/>
          </p:blipFill>
          <p:spPr bwMode="auto">
            <a:xfrm rot="827390">
              <a:off x="9006682" y="3505200"/>
              <a:ext cx="481236" cy="1495425"/>
            </a:xfrm>
            <a:prstGeom prst="rect">
              <a:avLst/>
            </a:prstGeom>
            <a:noFill/>
          </p:spPr>
        </p:pic>
      </p:grpSp>
      <p:pic>
        <p:nvPicPr>
          <p:cNvPr id="112" name="Picture 111" descr="J:\23.12.17\B-CUT25\kk.png"/>
          <p:cNvPicPr>
            <a:picLocks noChangeAspect="1" noChangeArrowheads="1"/>
          </p:cNvPicPr>
          <p:nvPr/>
        </p:nvPicPr>
        <p:blipFill rotWithShape="1">
          <a:blip r:embed="rId3" cstate="print"/>
          <a:srcRect l="19502" r="51303" b="9277"/>
          <a:stretch/>
        </p:blipFill>
        <p:spPr bwMode="auto">
          <a:xfrm rot="827390">
            <a:off x="9164127" y="3382790"/>
            <a:ext cx="403102" cy="1252625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634132" y="4876800"/>
            <a:ext cx="8063450" cy="1273387"/>
            <a:chOff x="223838" y="5105400"/>
            <a:chExt cx="9087643" cy="1506070"/>
          </a:xfrm>
        </p:grpSpPr>
        <p:pic>
          <p:nvPicPr>
            <p:cNvPr id="113" name="Picture 112" descr="1qwsdc.png"/>
            <p:cNvPicPr>
              <a:picLocks noChangeAspect="1"/>
            </p:cNvPicPr>
            <p:nvPr/>
          </p:nvPicPr>
          <p:blipFill rotWithShape="1">
            <a:blip r:embed="rId4" cstate="print"/>
            <a:srcRect l="2741" t="2248" r="63823" b="3319"/>
            <a:stretch/>
          </p:blipFill>
          <p:spPr>
            <a:xfrm>
              <a:off x="223838" y="5105400"/>
              <a:ext cx="437357" cy="1506070"/>
            </a:xfrm>
            <a:prstGeom prst="rect">
              <a:avLst/>
            </a:prstGeom>
          </p:spPr>
        </p:pic>
        <p:pic>
          <p:nvPicPr>
            <p:cNvPr id="114" name="Picture 113" descr="1qwsdc.png"/>
            <p:cNvPicPr>
              <a:picLocks noChangeAspect="1"/>
            </p:cNvPicPr>
            <p:nvPr/>
          </p:nvPicPr>
          <p:blipFill rotWithShape="1">
            <a:blip r:embed="rId4" cstate="print"/>
            <a:srcRect l="2741" t="2248" r="63823" b="3319"/>
            <a:stretch/>
          </p:blipFill>
          <p:spPr>
            <a:xfrm>
              <a:off x="624681" y="5105400"/>
              <a:ext cx="437357" cy="1506070"/>
            </a:xfrm>
            <a:prstGeom prst="rect">
              <a:avLst/>
            </a:prstGeom>
          </p:spPr>
        </p:pic>
        <p:pic>
          <p:nvPicPr>
            <p:cNvPr id="115" name="Picture 114" descr="1qwsdc.png"/>
            <p:cNvPicPr>
              <a:picLocks noChangeAspect="1"/>
            </p:cNvPicPr>
            <p:nvPr/>
          </p:nvPicPr>
          <p:blipFill rotWithShape="1">
            <a:blip r:embed="rId4" cstate="print"/>
            <a:srcRect l="2741" t="2248" r="63823" b="3319"/>
            <a:stretch/>
          </p:blipFill>
          <p:spPr>
            <a:xfrm>
              <a:off x="1081881" y="5105400"/>
              <a:ext cx="437357" cy="1506070"/>
            </a:xfrm>
            <a:prstGeom prst="rect">
              <a:avLst/>
            </a:prstGeom>
          </p:spPr>
        </p:pic>
        <p:pic>
          <p:nvPicPr>
            <p:cNvPr id="116" name="Picture 115" descr="1qwsdc.png"/>
            <p:cNvPicPr>
              <a:picLocks noChangeAspect="1"/>
            </p:cNvPicPr>
            <p:nvPr/>
          </p:nvPicPr>
          <p:blipFill rotWithShape="1">
            <a:blip r:embed="rId4" cstate="print"/>
            <a:srcRect l="2741" t="2248" r="63823" b="3319"/>
            <a:stretch/>
          </p:blipFill>
          <p:spPr>
            <a:xfrm>
              <a:off x="1539081" y="5105400"/>
              <a:ext cx="437357" cy="1506070"/>
            </a:xfrm>
            <a:prstGeom prst="rect">
              <a:avLst/>
            </a:prstGeom>
          </p:spPr>
        </p:pic>
        <p:pic>
          <p:nvPicPr>
            <p:cNvPr id="117" name="Picture 116" descr="1qwsdc.png"/>
            <p:cNvPicPr>
              <a:picLocks noChangeAspect="1"/>
            </p:cNvPicPr>
            <p:nvPr/>
          </p:nvPicPr>
          <p:blipFill rotWithShape="1">
            <a:blip r:embed="rId4" cstate="print"/>
            <a:srcRect l="2741" t="2248" r="63823" b="3319"/>
            <a:stretch/>
          </p:blipFill>
          <p:spPr>
            <a:xfrm>
              <a:off x="1996281" y="5105400"/>
              <a:ext cx="437357" cy="1506070"/>
            </a:xfrm>
            <a:prstGeom prst="rect">
              <a:avLst/>
            </a:prstGeom>
          </p:spPr>
        </p:pic>
        <p:pic>
          <p:nvPicPr>
            <p:cNvPr id="118" name="Picture 117" descr="1qwsdc.png"/>
            <p:cNvPicPr>
              <a:picLocks noChangeAspect="1"/>
            </p:cNvPicPr>
            <p:nvPr/>
          </p:nvPicPr>
          <p:blipFill rotWithShape="1">
            <a:blip r:embed="rId4" cstate="print"/>
            <a:srcRect l="2741" t="2248" r="63823" b="3319"/>
            <a:stretch/>
          </p:blipFill>
          <p:spPr>
            <a:xfrm>
              <a:off x="2377281" y="5105400"/>
              <a:ext cx="437357" cy="1506070"/>
            </a:xfrm>
            <a:prstGeom prst="rect">
              <a:avLst/>
            </a:prstGeom>
          </p:spPr>
        </p:pic>
        <p:pic>
          <p:nvPicPr>
            <p:cNvPr id="119" name="Picture 118" descr="1qwsdc.png"/>
            <p:cNvPicPr>
              <a:picLocks noChangeAspect="1"/>
            </p:cNvPicPr>
            <p:nvPr/>
          </p:nvPicPr>
          <p:blipFill rotWithShape="1">
            <a:blip r:embed="rId4" cstate="print"/>
            <a:srcRect l="2741" t="2248" r="63823" b="3319"/>
            <a:stretch/>
          </p:blipFill>
          <p:spPr>
            <a:xfrm>
              <a:off x="2834481" y="5105400"/>
              <a:ext cx="437357" cy="1506070"/>
            </a:xfrm>
            <a:prstGeom prst="rect">
              <a:avLst/>
            </a:prstGeom>
          </p:spPr>
        </p:pic>
        <p:pic>
          <p:nvPicPr>
            <p:cNvPr id="120" name="Picture 119" descr="1qwsdc.png"/>
            <p:cNvPicPr>
              <a:picLocks noChangeAspect="1"/>
            </p:cNvPicPr>
            <p:nvPr/>
          </p:nvPicPr>
          <p:blipFill rotWithShape="1">
            <a:blip r:embed="rId4" cstate="print"/>
            <a:srcRect l="2741" t="2248" r="63823" b="3319"/>
            <a:stretch/>
          </p:blipFill>
          <p:spPr>
            <a:xfrm>
              <a:off x="3215481" y="5105400"/>
              <a:ext cx="437357" cy="1506070"/>
            </a:xfrm>
            <a:prstGeom prst="rect">
              <a:avLst/>
            </a:prstGeom>
          </p:spPr>
        </p:pic>
        <p:pic>
          <p:nvPicPr>
            <p:cNvPr id="121" name="Picture 120" descr="1qwsdc.png"/>
            <p:cNvPicPr>
              <a:picLocks noChangeAspect="1"/>
            </p:cNvPicPr>
            <p:nvPr/>
          </p:nvPicPr>
          <p:blipFill rotWithShape="1">
            <a:blip r:embed="rId4" cstate="print"/>
            <a:srcRect l="2741" t="2248" r="63823" b="3319"/>
            <a:stretch/>
          </p:blipFill>
          <p:spPr>
            <a:xfrm>
              <a:off x="3825081" y="5105400"/>
              <a:ext cx="437357" cy="1506070"/>
            </a:xfrm>
            <a:prstGeom prst="rect">
              <a:avLst/>
            </a:prstGeom>
          </p:spPr>
        </p:pic>
        <p:pic>
          <p:nvPicPr>
            <p:cNvPr id="122" name="Picture 121" descr="1qwsdc.png"/>
            <p:cNvPicPr>
              <a:picLocks noChangeAspect="1"/>
            </p:cNvPicPr>
            <p:nvPr/>
          </p:nvPicPr>
          <p:blipFill rotWithShape="1">
            <a:blip r:embed="rId4" cstate="print"/>
            <a:srcRect l="2741" t="2248" r="63823" b="3319"/>
            <a:stretch/>
          </p:blipFill>
          <p:spPr>
            <a:xfrm>
              <a:off x="4358481" y="5105400"/>
              <a:ext cx="437357" cy="1506070"/>
            </a:xfrm>
            <a:prstGeom prst="rect">
              <a:avLst/>
            </a:prstGeom>
          </p:spPr>
        </p:pic>
        <p:pic>
          <p:nvPicPr>
            <p:cNvPr id="123" name="Picture 122" descr="1qwsdc.png"/>
            <p:cNvPicPr>
              <a:picLocks noChangeAspect="1"/>
            </p:cNvPicPr>
            <p:nvPr/>
          </p:nvPicPr>
          <p:blipFill rotWithShape="1">
            <a:blip r:embed="rId4" cstate="print"/>
            <a:srcRect l="2741" t="2248" r="63823" b="3319"/>
            <a:stretch/>
          </p:blipFill>
          <p:spPr>
            <a:xfrm>
              <a:off x="4815681" y="5105400"/>
              <a:ext cx="437357" cy="1506070"/>
            </a:xfrm>
            <a:prstGeom prst="rect">
              <a:avLst/>
            </a:prstGeom>
          </p:spPr>
        </p:pic>
        <p:pic>
          <p:nvPicPr>
            <p:cNvPr id="124" name="Picture 123" descr="1qwsdc.png"/>
            <p:cNvPicPr>
              <a:picLocks noChangeAspect="1"/>
            </p:cNvPicPr>
            <p:nvPr/>
          </p:nvPicPr>
          <p:blipFill rotWithShape="1">
            <a:blip r:embed="rId4" cstate="print"/>
            <a:srcRect l="2741" t="2248" r="63823" b="3319"/>
            <a:stretch/>
          </p:blipFill>
          <p:spPr>
            <a:xfrm>
              <a:off x="5272881" y="5105400"/>
              <a:ext cx="437357" cy="1506070"/>
            </a:xfrm>
            <a:prstGeom prst="rect">
              <a:avLst/>
            </a:prstGeom>
          </p:spPr>
        </p:pic>
        <p:pic>
          <p:nvPicPr>
            <p:cNvPr id="125" name="Picture 124" descr="1qwsdc.png"/>
            <p:cNvPicPr>
              <a:picLocks noChangeAspect="1"/>
            </p:cNvPicPr>
            <p:nvPr/>
          </p:nvPicPr>
          <p:blipFill rotWithShape="1">
            <a:blip r:embed="rId4" cstate="print"/>
            <a:srcRect l="2741" t="2248" r="63823" b="3319"/>
            <a:stretch/>
          </p:blipFill>
          <p:spPr>
            <a:xfrm>
              <a:off x="5806281" y="5105400"/>
              <a:ext cx="437357" cy="1506070"/>
            </a:xfrm>
            <a:prstGeom prst="rect">
              <a:avLst/>
            </a:prstGeom>
          </p:spPr>
        </p:pic>
        <p:pic>
          <p:nvPicPr>
            <p:cNvPr id="126" name="Picture 125" descr="1qwsdc.png"/>
            <p:cNvPicPr>
              <a:picLocks noChangeAspect="1"/>
            </p:cNvPicPr>
            <p:nvPr/>
          </p:nvPicPr>
          <p:blipFill rotWithShape="1">
            <a:blip r:embed="rId4" cstate="print"/>
            <a:srcRect l="2741" t="2248" r="63823" b="3319"/>
            <a:stretch/>
          </p:blipFill>
          <p:spPr>
            <a:xfrm>
              <a:off x="6339681" y="5105400"/>
              <a:ext cx="437357" cy="1506070"/>
            </a:xfrm>
            <a:prstGeom prst="rect">
              <a:avLst/>
            </a:prstGeom>
          </p:spPr>
        </p:pic>
        <p:pic>
          <p:nvPicPr>
            <p:cNvPr id="127" name="Picture 126" descr="1qwsdc.png"/>
            <p:cNvPicPr>
              <a:picLocks noChangeAspect="1"/>
            </p:cNvPicPr>
            <p:nvPr/>
          </p:nvPicPr>
          <p:blipFill rotWithShape="1">
            <a:blip r:embed="rId4" cstate="print"/>
            <a:srcRect l="2741" t="2248" r="63823" b="3319"/>
            <a:stretch/>
          </p:blipFill>
          <p:spPr>
            <a:xfrm>
              <a:off x="6816724" y="5105400"/>
              <a:ext cx="437357" cy="1506070"/>
            </a:xfrm>
            <a:prstGeom prst="rect">
              <a:avLst/>
            </a:prstGeom>
          </p:spPr>
        </p:pic>
        <p:pic>
          <p:nvPicPr>
            <p:cNvPr id="128" name="Picture 127" descr="1qwsdc.png"/>
            <p:cNvPicPr>
              <a:picLocks noChangeAspect="1"/>
            </p:cNvPicPr>
            <p:nvPr/>
          </p:nvPicPr>
          <p:blipFill rotWithShape="1">
            <a:blip r:embed="rId4" cstate="print"/>
            <a:srcRect l="2741" t="2248" r="63823" b="3319"/>
            <a:stretch/>
          </p:blipFill>
          <p:spPr>
            <a:xfrm>
              <a:off x="7426324" y="5105400"/>
              <a:ext cx="437357" cy="1506070"/>
            </a:xfrm>
            <a:prstGeom prst="rect">
              <a:avLst/>
            </a:prstGeom>
          </p:spPr>
        </p:pic>
        <p:pic>
          <p:nvPicPr>
            <p:cNvPr id="129" name="Picture 128" descr="1qwsdc.png"/>
            <p:cNvPicPr>
              <a:picLocks noChangeAspect="1"/>
            </p:cNvPicPr>
            <p:nvPr/>
          </p:nvPicPr>
          <p:blipFill rotWithShape="1">
            <a:blip r:embed="rId4" cstate="print"/>
            <a:srcRect l="2741" t="2248" r="63823" b="3319"/>
            <a:stretch/>
          </p:blipFill>
          <p:spPr>
            <a:xfrm>
              <a:off x="7883524" y="5105400"/>
              <a:ext cx="437357" cy="1506070"/>
            </a:xfrm>
            <a:prstGeom prst="rect">
              <a:avLst/>
            </a:prstGeom>
          </p:spPr>
        </p:pic>
        <p:pic>
          <p:nvPicPr>
            <p:cNvPr id="130" name="Picture 129" descr="1qwsdc.png"/>
            <p:cNvPicPr>
              <a:picLocks noChangeAspect="1"/>
            </p:cNvPicPr>
            <p:nvPr/>
          </p:nvPicPr>
          <p:blipFill rotWithShape="1">
            <a:blip r:embed="rId4" cstate="print"/>
            <a:srcRect l="2741" t="2248" r="63823" b="3319"/>
            <a:stretch/>
          </p:blipFill>
          <p:spPr>
            <a:xfrm>
              <a:off x="8416924" y="5105400"/>
              <a:ext cx="437357" cy="1506070"/>
            </a:xfrm>
            <a:prstGeom prst="rect">
              <a:avLst/>
            </a:prstGeom>
          </p:spPr>
        </p:pic>
        <p:pic>
          <p:nvPicPr>
            <p:cNvPr id="131" name="Picture 130" descr="1qwsdc.png"/>
            <p:cNvPicPr>
              <a:picLocks noChangeAspect="1"/>
            </p:cNvPicPr>
            <p:nvPr/>
          </p:nvPicPr>
          <p:blipFill rotWithShape="1">
            <a:blip r:embed="rId4" cstate="print"/>
            <a:srcRect l="2741" t="2248" r="63823" b="3319"/>
            <a:stretch/>
          </p:blipFill>
          <p:spPr>
            <a:xfrm>
              <a:off x="8874124" y="5105400"/>
              <a:ext cx="437357" cy="1506070"/>
            </a:xfrm>
            <a:prstGeom prst="rect">
              <a:avLst/>
            </a:prstGeom>
          </p:spPr>
        </p:pic>
      </p:grpSp>
      <p:pic>
        <p:nvPicPr>
          <p:cNvPr id="132" name="Picture 131" descr="1qwsdc.png"/>
          <p:cNvPicPr>
            <a:picLocks noChangeAspect="1"/>
          </p:cNvPicPr>
          <p:nvPr/>
        </p:nvPicPr>
        <p:blipFill rotWithShape="1">
          <a:blip r:embed="rId4" cstate="print"/>
          <a:srcRect l="2741" t="2248" r="63823" b="3319"/>
          <a:stretch/>
        </p:blipFill>
        <p:spPr>
          <a:xfrm>
            <a:off x="9195382" y="4800600"/>
            <a:ext cx="393101" cy="135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7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9" grpId="0"/>
      <p:bldP spid="40" grpId="0"/>
      <p:bldP spid="43" grpId="0" animBg="1"/>
      <p:bldP spid="43" grpId="1" animBg="1"/>
      <p:bldP spid="44" grpId="0" animBg="1"/>
      <p:bldP spid="44" grpId="1" animBg="1"/>
      <p:bldP spid="45" grpId="0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881" y="482025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Open your English book at page-24 and see the Activity-A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81" y="1219200"/>
            <a:ext cx="6477000" cy="33102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91681" y="4495800"/>
            <a:ext cx="579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many ants are there?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681" y="5105400"/>
            <a:ext cx="6172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many eggs are there?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91681" y="5715000"/>
            <a:ext cx="6172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many kites are there?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73281" y="1236054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73281" y="2412646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73281" y="3462696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71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01281" y="801469"/>
            <a:ext cx="5105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How many -----------?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1881" y="4290034"/>
            <a:ext cx="2743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One more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81" y="1590244"/>
            <a:ext cx="3276600" cy="255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2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</TotalTime>
  <Words>356</Words>
  <Application>Microsoft Office PowerPoint</Application>
  <PresentationFormat>Custom</PresentationFormat>
  <Paragraphs>111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IT-PARK</cp:lastModifiedBy>
  <cp:revision>168</cp:revision>
  <dcterms:created xsi:type="dcterms:W3CDTF">2006-08-16T00:00:00Z</dcterms:created>
  <dcterms:modified xsi:type="dcterms:W3CDTF">2020-05-03T15:48:26Z</dcterms:modified>
</cp:coreProperties>
</file>