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56" r:id="rId4"/>
    <p:sldId id="258" r:id="rId5"/>
    <p:sldId id="259" r:id="rId6"/>
    <p:sldId id="261" r:id="rId7"/>
    <p:sldId id="266" r:id="rId8"/>
    <p:sldId id="268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1164" y="90"/>
      </p:cViewPr>
      <p:guideLst/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2873B9F-50A0-4622-8B27-9EA7B86E7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217B71-78E5-4F1B-8D85-573B8AAD3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A5925-1F73-40BA-85C9-D3AC61ACF64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A5D993-102A-4921-A12E-E8E8D0285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F94975-3B91-4B9C-9498-7DA766AE14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B77D-D561-4A25-8C29-51CAB365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2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5/3/2020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945AC3A-7D9B-423E-A2BF-B883C9B2D24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5851089" y="1"/>
            <a:ext cx="3291840" cy="6675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524B29-B525-4E47-862B-FD57B403D539}"/>
              </a:ext>
            </a:extLst>
          </p:cNvPr>
          <p:cNvSpPr/>
          <p:nvPr userDrawn="1"/>
        </p:nvSpPr>
        <p:spPr>
          <a:xfrm>
            <a:off x="5853264" y="1"/>
            <a:ext cx="3289666" cy="667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463" y="1"/>
            <a:ext cx="5861727" cy="66770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Insert or Drag and Drop your Image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94C333A-735B-44F8-99E4-E73D8172DE35}"/>
              </a:ext>
            </a:extLst>
          </p:cNvPr>
          <p:cNvSpPr/>
          <p:nvPr userDrawn="1"/>
        </p:nvSpPr>
        <p:spPr>
          <a:xfrm>
            <a:off x="-7392" y="6678000"/>
            <a:ext cx="7053987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C69AA83-848B-4DFD-A644-A5D9CEFF95E3}"/>
              </a:ext>
            </a:extLst>
          </p:cNvPr>
          <p:cNvSpPr/>
          <p:nvPr userDrawn="1"/>
        </p:nvSpPr>
        <p:spPr>
          <a:xfrm>
            <a:off x="5853264" y="6678000"/>
            <a:ext cx="3168221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27000" bIns="0" rtlCol="0" anchor="b"/>
          <a:lstStyle/>
          <a:p>
            <a:pPr algn="r"/>
            <a:endParaRPr lang="en-US" sz="750" noProof="1">
              <a:latin typeface="Tw Cen MT" panose="020B0602020104020603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42880EF2-ACF9-4D66-99FF-99CB3F61BE99}"/>
              </a:ext>
            </a:extLst>
          </p:cNvPr>
          <p:cNvSpPr txBox="1">
            <a:spLocks/>
          </p:cNvSpPr>
          <p:nvPr userDrawn="1"/>
        </p:nvSpPr>
        <p:spPr>
          <a:xfrm>
            <a:off x="9022556" y="6678000"/>
            <a:ext cx="121444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54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5045" y="1962150"/>
            <a:ext cx="2819855" cy="1547813"/>
          </a:xfrm>
        </p:spPr>
        <p:txBody>
          <a:bodyPr anchor="b"/>
          <a:lstStyle>
            <a:lvl1pPr algn="l">
              <a:lnSpc>
                <a:spcPts val="3000"/>
              </a:lnSpc>
              <a:defRPr sz="3600" spc="-113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5044" y="3602038"/>
            <a:ext cx="2817707" cy="722312"/>
          </a:xfrm>
        </p:spPr>
        <p:txBody>
          <a:bodyPr/>
          <a:lstStyle>
            <a:lvl1pPr marL="0" indent="0" algn="l">
              <a:buNone/>
              <a:defRPr sz="1200" spc="-113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Graphic 11">
            <a:extLst>
              <a:ext uri="{FF2B5EF4-FFF2-40B4-BE49-F238E27FC236}">
                <a16:creationId xmlns="" xmlns:a16="http://schemas.microsoft.com/office/drawing/2014/main" id="{54BAE1D8-3DF8-48CA-92C4-2E2064E4A3C5}"/>
              </a:ext>
            </a:extLst>
          </p:cNvPr>
          <p:cNvSpPr/>
          <p:nvPr userDrawn="1"/>
        </p:nvSpPr>
        <p:spPr>
          <a:xfrm>
            <a:off x="6582455" y="3981146"/>
            <a:ext cx="2560474" cy="2695876"/>
          </a:xfrm>
          <a:custGeom>
            <a:avLst/>
            <a:gdLst>
              <a:gd name="connsiteX0" fmla="*/ 4121944 w 4124325"/>
              <a:gd name="connsiteY0" fmla="*/ 1555076 h 3257550"/>
              <a:gd name="connsiteX1" fmla="*/ 4118134 w 4124325"/>
              <a:gd name="connsiteY1" fmla="*/ 1533169 h 3257550"/>
              <a:gd name="connsiteX2" fmla="*/ 2782729 w 4124325"/>
              <a:gd name="connsiteY2" fmla="*/ 39649 h 3257550"/>
              <a:gd name="connsiteX3" fmla="*/ 2108359 w 4124325"/>
              <a:gd name="connsiteY3" fmla="*/ 2436139 h 3257550"/>
              <a:gd name="connsiteX4" fmla="*/ 1262539 w 4124325"/>
              <a:gd name="connsiteY4" fmla="*/ 1310284 h 3257550"/>
              <a:gd name="connsiteX5" fmla="*/ 717709 w 4124325"/>
              <a:gd name="connsiteY5" fmla="*/ 2358986 h 3257550"/>
              <a:gd name="connsiteX6" fmla="*/ 7144 w 4124325"/>
              <a:gd name="connsiteY6" fmla="*/ 3257194 h 3257550"/>
              <a:gd name="connsiteX7" fmla="*/ 4075271 w 4124325"/>
              <a:gd name="connsiteY7" fmla="*/ 3257194 h 3257550"/>
              <a:gd name="connsiteX8" fmla="*/ 4122896 w 4124325"/>
              <a:gd name="connsiteY8" fmla="*/ 3201949 h 3257550"/>
              <a:gd name="connsiteX9" fmla="*/ 4122896 w 4124325"/>
              <a:gd name="connsiteY9" fmla="*/ 1555076 h 3257550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068127 w 4207192"/>
              <a:gd name="connsiteY9" fmla="*/ 3250050 h 3286245"/>
              <a:gd name="connsiteX10" fmla="*/ 4207192 w 4207192"/>
              <a:gd name="connsiteY10" fmla="*/ 3286245 h 3286245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207192 w 4207192"/>
              <a:gd name="connsiteY9" fmla="*/ 3286245 h 3286245"/>
              <a:gd name="connsiteX0" fmla="*/ 4115752 w 4115752"/>
              <a:gd name="connsiteY0" fmla="*/ 3194805 h 3250050"/>
              <a:gd name="connsiteX1" fmla="*/ 4115752 w 4115752"/>
              <a:gd name="connsiteY1" fmla="*/ 1547932 h 3250050"/>
              <a:gd name="connsiteX2" fmla="*/ 4114800 w 4115752"/>
              <a:gd name="connsiteY2" fmla="*/ 1547932 h 3250050"/>
              <a:gd name="connsiteX3" fmla="*/ 4110990 w 4115752"/>
              <a:gd name="connsiteY3" fmla="*/ 1526025 h 3250050"/>
              <a:gd name="connsiteX4" fmla="*/ 2775585 w 4115752"/>
              <a:gd name="connsiteY4" fmla="*/ 32505 h 3250050"/>
              <a:gd name="connsiteX5" fmla="*/ 2101215 w 4115752"/>
              <a:gd name="connsiteY5" fmla="*/ 2428995 h 3250050"/>
              <a:gd name="connsiteX6" fmla="*/ 1255395 w 4115752"/>
              <a:gd name="connsiteY6" fmla="*/ 1303140 h 3250050"/>
              <a:gd name="connsiteX7" fmla="*/ 710565 w 4115752"/>
              <a:gd name="connsiteY7" fmla="*/ 2351842 h 3250050"/>
              <a:gd name="connsiteX8" fmla="*/ 0 w 4115752"/>
              <a:gd name="connsiteY8" fmla="*/ 3250050 h 3250050"/>
              <a:gd name="connsiteX0" fmla="*/ 4115752 w 4115752"/>
              <a:gd name="connsiteY0" fmla="*/ 1547932 h 3250050"/>
              <a:gd name="connsiteX1" fmla="*/ 4114800 w 4115752"/>
              <a:gd name="connsiteY1" fmla="*/ 1547932 h 3250050"/>
              <a:gd name="connsiteX2" fmla="*/ 4110990 w 4115752"/>
              <a:gd name="connsiteY2" fmla="*/ 1526025 h 3250050"/>
              <a:gd name="connsiteX3" fmla="*/ 2775585 w 4115752"/>
              <a:gd name="connsiteY3" fmla="*/ 32505 h 3250050"/>
              <a:gd name="connsiteX4" fmla="*/ 2101215 w 4115752"/>
              <a:gd name="connsiteY4" fmla="*/ 2428995 h 3250050"/>
              <a:gd name="connsiteX5" fmla="*/ 1255395 w 4115752"/>
              <a:gd name="connsiteY5" fmla="*/ 1303140 h 3250050"/>
              <a:gd name="connsiteX6" fmla="*/ 710565 w 4115752"/>
              <a:gd name="connsiteY6" fmla="*/ 2351842 h 3250050"/>
              <a:gd name="connsiteX7" fmla="*/ 0 w 4115752"/>
              <a:gd name="connsiteY7" fmla="*/ 3250050 h 32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5752" h="3250050">
                <a:moveTo>
                  <a:pt x="4115752" y="1547932"/>
                </a:moveTo>
                <a:lnTo>
                  <a:pt x="4114800" y="1547932"/>
                </a:lnTo>
                <a:cubicBezTo>
                  <a:pt x="4114800" y="1540312"/>
                  <a:pt x="4113847" y="1532692"/>
                  <a:pt x="4110990" y="1526025"/>
                </a:cubicBezTo>
                <a:cubicBezTo>
                  <a:pt x="4060507" y="1391722"/>
                  <a:pt x="3224212" y="-249435"/>
                  <a:pt x="2775585" y="32505"/>
                </a:cubicBezTo>
                <a:cubicBezTo>
                  <a:pt x="2375535" y="283965"/>
                  <a:pt x="2629852" y="2428995"/>
                  <a:pt x="2101215" y="2428995"/>
                </a:cubicBezTo>
                <a:cubicBezTo>
                  <a:pt x="1784985" y="2428995"/>
                  <a:pt x="1670685" y="1303140"/>
                  <a:pt x="1255395" y="1303140"/>
                </a:cubicBezTo>
                <a:cubicBezTo>
                  <a:pt x="1037272" y="1303140"/>
                  <a:pt x="710565" y="1554600"/>
                  <a:pt x="710565" y="2351842"/>
                </a:cubicBezTo>
                <a:cubicBezTo>
                  <a:pt x="710565" y="3149085"/>
                  <a:pt x="0" y="3250050"/>
                  <a:pt x="0" y="3250050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74E860F-437F-442E-898C-244A0DD5D765}"/>
              </a:ext>
            </a:extLst>
          </p:cNvPr>
          <p:cNvSpPr/>
          <p:nvPr userDrawn="1"/>
        </p:nvSpPr>
        <p:spPr>
          <a:xfrm>
            <a:off x="-7392" y="6822000"/>
            <a:ext cx="915139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86049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73" y="1080000"/>
            <a:ext cx="8603456" cy="360362"/>
          </a:xfrm>
        </p:spPr>
        <p:txBody>
          <a:bodyPr/>
          <a:lstStyle>
            <a:lvl1pPr marL="0" indent="0">
              <a:buNone/>
              <a:defRPr sz="1575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0" y="1620000"/>
            <a:ext cx="4185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900" y="1620000"/>
            <a:ext cx="41850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FF9123-1F0C-4BD2-8233-FEE5B2A466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1E8981-59A6-4480-80A6-5619C2201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Subtitle">
            <a:extLst>
              <a:ext uri="{FF2B5EF4-FFF2-40B4-BE49-F238E27FC236}">
                <a16:creationId xmlns="" xmlns:a16="http://schemas.microsoft.com/office/drawing/2014/main" id="{5302A3D4-CF60-41AF-924C-B30D3FD99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73" y="1080000"/>
            <a:ext cx="8603456" cy="360362"/>
          </a:xfrm>
        </p:spPr>
        <p:txBody>
          <a:bodyPr/>
          <a:lstStyle>
            <a:lvl1pPr marL="0" indent="0">
              <a:buNone/>
              <a:defRPr sz="1575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0E8FCF-8FC7-49D2-9516-7662294E35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6208B4-CFD5-4FAE-9519-74EFAC0B03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AED074E-AB07-44D1-8B4E-189EAEF79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801D44B-9877-40D1-B788-EE3BFD57C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B83C35-D975-48B4-8E79-AB7A1A80D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49874" cy="66751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D7E187E-6082-49C3-B795-CC4321FE39F8}"/>
              </a:ext>
            </a:extLst>
          </p:cNvPr>
          <p:cNvSpPr/>
          <p:nvPr userDrawn="1"/>
        </p:nvSpPr>
        <p:spPr>
          <a:xfrm>
            <a:off x="5003" y="0"/>
            <a:ext cx="5851893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8FBFF6A8-5ABD-4191-81E4-C9F86380A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0823" y="1"/>
            <a:ext cx="3292106" cy="6677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E27D1E-1708-4D17-AB85-058EE0C347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gradFill>
            <a:gsLst>
              <a:gs pos="82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9529A18-E6EB-4081-B804-B2FCF5287D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5800" y="6678000"/>
            <a:ext cx="448200" cy="144000"/>
          </a:xfrm>
        </p:spPr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376" y="2481142"/>
            <a:ext cx="2819855" cy="1547813"/>
          </a:xfrm>
        </p:spPr>
        <p:txBody>
          <a:bodyPr anchor="b"/>
          <a:lstStyle>
            <a:lvl1pPr algn="l">
              <a:lnSpc>
                <a:spcPts val="3000"/>
              </a:lnSpc>
              <a:defRPr sz="3600" spc="-113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3CDBDF0B-F377-47FD-9DA1-C3BDA7C1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375" y="4220102"/>
            <a:ext cx="2817707" cy="722312"/>
          </a:xfrm>
        </p:spPr>
        <p:txBody>
          <a:bodyPr/>
          <a:lstStyle>
            <a:lvl1pPr marL="0" indent="0" algn="l">
              <a:buNone/>
              <a:defRPr sz="1200" spc="-113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8" name="Graphic 15">
            <a:extLst>
              <a:ext uri="{FF2B5EF4-FFF2-40B4-BE49-F238E27FC236}">
                <a16:creationId xmlns="" xmlns:a16="http://schemas.microsoft.com/office/drawing/2014/main" id="{F50292C9-54F6-4F7B-A885-34CE1E3B0351}"/>
              </a:ext>
            </a:extLst>
          </p:cNvPr>
          <p:cNvSpPr/>
          <p:nvPr/>
        </p:nvSpPr>
        <p:spPr>
          <a:xfrm flipH="1">
            <a:off x="-1071" y="4123812"/>
            <a:ext cx="4520565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5244975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73" y="1080000"/>
            <a:ext cx="5244703" cy="360362"/>
          </a:xfrm>
        </p:spPr>
        <p:txBody>
          <a:bodyPr/>
          <a:lstStyle>
            <a:lvl1pPr marL="0" indent="0">
              <a:buNone/>
              <a:defRPr sz="1575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0" y="1620000"/>
            <a:ext cx="5244702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3112" y="1"/>
            <a:ext cx="3290888" cy="66794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A87C21-15CD-48D8-B583-89B110156879}"/>
              </a:ext>
            </a:extLst>
          </p:cNvPr>
          <p:cNvSpPr/>
          <p:nvPr userDrawn="1"/>
        </p:nvSpPr>
        <p:spPr>
          <a:xfrm>
            <a:off x="5853264" y="0"/>
            <a:ext cx="3289666" cy="66770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5244975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73" y="1080000"/>
            <a:ext cx="5244703" cy="360362"/>
          </a:xfrm>
        </p:spPr>
        <p:txBody>
          <a:bodyPr/>
          <a:lstStyle>
            <a:lvl1pPr marL="0" indent="0">
              <a:buNone/>
              <a:defRPr sz="1575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0" y="1620000"/>
            <a:ext cx="5244702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814" y="4320000"/>
            <a:ext cx="1350000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5092E684-C621-4F92-A05A-A167EEF462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42778" y="4320000"/>
            <a:ext cx="1350000" cy="18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6958D132-F2A9-41E1-BDD8-067D52CE5F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814" y="2395565"/>
            <a:ext cx="1350000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B88FD4DB-5089-4686-B4F7-A26163146C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42778" y="2395565"/>
            <a:ext cx="1350000" cy="1800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324023AF-AB97-4B60-86FA-5DC8DA1B5C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5814" y="471129"/>
            <a:ext cx="1350000" cy="1800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8210F231-568A-4348-B33F-9EBB4A5CF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42778" y="471129"/>
            <a:ext cx="1350000" cy="18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4451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86049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Left Col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0" y="1980000"/>
            <a:ext cx="4185000" cy="414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00" y="1620000"/>
            <a:ext cx="4185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9900" y="1980000"/>
            <a:ext cx="4185000" cy="414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9900" y="1620000"/>
            <a:ext cx="4185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7AC535-CCE6-472A-BA3D-DDE92DFF0E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32F890-EB29-4A5B-A499-BB0FC04447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3999" cy="667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19A41AC-399F-4B25-A28A-F7679843C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Caption">
            <a:extLst>
              <a:ext uri="{FF2B5EF4-FFF2-40B4-BE49-F238E27FC236}">
                <a16:creationId xmlns="" xmlns:a16="http://schemas.microsoft.com/office/drawing/2014/main" id="{E1C65CF6-B529-468F-B46C-1D1C2E71A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0957" y="6156000"/>
            <a:ext cx="2844844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44" indent="0">
              <a:buNone/>
              <a:defRPr/>
            </a:lvl2pPr>
            <a:lvl3pPr marL="402431" indent="0">
              <a:buNone/>
              <a:defRPr/>
            </a:lvl3pPr>
            <a:lvl4pPr marL="608410" indent="0">
              <a:buNone/>
              <a:defRPr/>
            </a:lvl4pPr>
            <a:lvl5pPr marL="80605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845FB-DCB7-4844-B346-98986ADF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9144000" cy="66780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0957" y="6156000"/>
            <a:ext cx="2844844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44" indent="0">
              <a:buNone/>
              <a:defRPr/>
            </a:lvl2pPr>
            <a:lvl3pPr marL="402431" indent="0">
              <a:buNone/>
              <a:defRPr/>
            </a:lvl3pPr>
            <a:lvl4pPr marL="608410" indent="0">
              <a:buNone/>
              <a:defRPr/>
            </a:lvl4pPr>
            <a:lvl5pPr marL="80605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377EBDA-221D-4CBD-8DBF-E03A37001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2508FC-366E-44DA-80A8-28048E1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11E4563-E2FC-4D6F-B759-AB4FB77D2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5849874" cy="66751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2FE8913-A018-418C-99FB-2DF342B9B5A0}"/>
              </a:ext>
            </a:extLst>
          </p:cNvPr>
          <p:cNvSpPr/>
          <p:nvPr userDrawn="1"/>
        </p:nvSpPr>
        <p:spPr>
          <a:xfrm>
            <a:off x="0" y="0"/>
            <a:ext cx="5851893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="" xmlns:a16="http://schemas.microsoft.com/office/drawing/2014/main" id="{AF7702AD-1968-4CE6-BC7C-02C063706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50823" y="1"/>
            <a:ext cx="3292106" cy="6677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Insert or Drag and Drop your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147" y="3032684"/>
            <a:ext cx="2819855" cy="1547813"/>
          </a:xfrm>
        </p:spPr>
        <p:txBody>
          <a:bodyPr anchor="b"/>
          <a:lstStyle>
            <a:lvl1pPr algn="l">
              <a:lnSpc>
                <a:spcPts val="3000"/>
              </a:lnSpc>
              <a:defRPr sz="4950" spc="-113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18" name="Graphic 15">
            <a:extLst>
              <a:ext uri="{FF2B5EF4-FFF2-40B4-BE49-F238E27FC236}">
                <a16:creationId xmlns="" xmlns:a16="http://schemas.microsoft.com/office/drawing/2014/main" id="{F50292C9-54F6-4F7B-A885-34CE1E3B0351}"/>
              </a:ext>
            </a:extLst>
          </p:cNvPr>
          <p:cNvSpPr/>
          <p:nvPr userDrawn="1"/>
        </p:nvSpPr>
        <p:spPr>
          <a:xfrm>
            <a:off x="1330793" y="4123812"/>
            <a:ext cx="4520565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/>
          </a:p>
        </p:txBody>
      </p:sp>
      <p:sp>
        <p:nvSpPr>
          <p:cNvPr id="15" name="Name">
            <a:extLst>
              <a:ext uri="{FF2B5EF4-FFF2-40B4-BE49-F238E27FC236}">
                <a16:creationId xmlns="" xmlns:a16="http://schemas.microsoft.com/office/drawing/2014/main" id="{B8C48821-0D90-416C-873E-50587E8A0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146" y="4741677"/>
            <a:ext cx="2817707" cy="25200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Email">
            <a:extLst>
              <a:ext uri="{FF2B5EF4-FFF2-40B4-BE49-F238E27FC236}">
                <a16:creationId xmlns="" xmlns:a16="http://schemas.microsoft.com/office/drawing/2014/main" id="{42450180-8D19-405E-97F0-2A309B58D0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6742" y="5147137"/>
            <a:ext cx="2597111" cy="252000"/>
          </a:xfrm>
        </p:spPr>
        <p:txBody>
          <a:bodyPr anchor="ctr"/>
          <a:lstStyle>
            <a:lvl1pPr marL="0" indent="0">
              <a:buNone/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837F23B-0C4D-4D27-BF83-0B10D1CFFDCD}"/>
              </a:ext>
            </a:extLst>
          </p:cNvPr>
          <p:cNvSpPr/>
          <p:nvPr userDrawn="1"/>
        </p:nvSpPr>
        <p:spPr>
          <a:xfrm>
            <a:off x="-7392" y="6678000"/>
            <a:ext cx="7053987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9551A1-FBAD-4CC8-AA99-F9F4D4281782}"/>
              </a:ext>
            </a:extLst>
          </p:cNvPr>
          <p:cNvSpPr/>
          <p:nvPr userDrawn="1"/>
        </p:nvSpPr>
        <p:spPr>
          <a:xfrm>
            <a:off x="5853263" y="6678000"/>
            <a:ext cx="3168222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27000" bIns="0" rtlCol="0" anchor="b"/>
          <a:lstStyle/>
          <a:p>
            <a:pPr algn="r"/>
            <a:endParaRPr lang="en-US" sz="750" noProof="1">
              <a:latin typeface="Tw Cen MT" panose="020B0602020104020603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5F695C6B-DBEE-447E-B106-7351E00BD0AF}"/>
              </a:ext>
            </a:extLst>
          </p:cNvPr>
          <p:cNvSpPr txBox="1">
            <a:spLocks/>
          </p:cNvSpPr>
          <p:nvPr userDrawn="1"/>
        </p:nvSpPr>
        <p:spPr>
          <a:xfrm>
            <a:off x="9022556" y="6678000"/>
            <a:ext cx="121444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54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1A38929-6316-4332-83F8-9E95386C7C42}"/>
              </a:ext>
            </a:extLst>
          </p:cNvPr>
          <p:cNvSpPr/>
          <p:nvPr userDrawn="1"/>
        </p:nvSpPr>
        <p:spPr>
          <a:xfrm>
            <a:off x="-7392" y="6822000"/>
            <a:ext cx="915139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774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Subtitle">
            <a:extLst>
              <a:ext uri="{FF2B5EF4-FFF2-40B4-BE49-F238E27FC236}">
                <a16:creationId xmlns="" xmlns:a16="http://schemas.microsoft.com/office/drawing/2014/main" id="{1CC9B96F-1A0A-4B16-BDF7-48B289CD53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273" y="1080000"/>
            <a:ext cx="8603456" cy="360362"/>
          </a:xfrm>
        </p:spPr>
        <p:txBody>
          <a:bodyPr/>
          <a:lstStyle>
            <a:lvl1pPr marL="0" indent="0">
              <a:buNone/>
              <a:defRPr sz="1575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1620000"/>
            <a:ext cx="8604900" cy="450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38FCAA-94B1-47BD-AD46-123D3404B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1A11CEA-C130-40E5-A858-8D4FE6E58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99CE02-8616-40B2-85FF-B06E192752AB}"/>
              </a:ext>
            </a:extLst>
          </p:cNvPr>
          <p:cNvSpPr/>
          <p:nvPr userDrawn="1"/>
        </p:nvSpPr>
        <p:spPr>
          <a:xfrm>
            <a:off x="-7392" y="6678000"/>
            <a:ext cx="7053987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E3DF8E0-6324-45B7-8B0A-24383EF1B915}"/>
              </a:ext>
            </a:extLst>
          </p:cNvPr>
          <p:cNvSpPr/>
          <p:nvPr userDrawn="1"/>
        </p:nvSpPr>
        <p:spPr>
          <a:xfrm>
            <a:off x="5853264" y="6678000"/>
            <a:ext cx="2842375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27000" bIns="0" rtlCol="0" anchor="b"/>
          <a:lstStyle/>
          <a:p>
            <a:pPr algn="r"/>
            <a:r>
              <a:rPr lang="en-US" sz="750" noProof="1">
                <a:latin typeface="+mn-lt"/>
              </a:rPr>
              <a:t>Jens Martensson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A9E718F-2F10-41F1-8E9F-18DD53EF065F}"/>
              </a:ext>
            </a:extLst>
          </p:cNvPr>
          <p:cNvSpPr/>
          <p:nvPr userDrawn="1"/>
        </p:nvSpPr>
        <p:spPr>
          <a:xfrm>
            <a:off x="-7392" y="6822000"/>
            <a:ext cx="9151392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0000"/>
            <a:ext cx="86049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0" y="1260000"/>
            <a:ext cx="86049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000" y="6483330"/>
            <a:ext cx="1783829" cy="187367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  <p:txBody>
          <a:bodyPr vert="horz" lIns="3600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5800" y="6678000"/>
            <a:ext cx="448200" cy="144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3" r:id="rId4"/>
    <p:sldLayoutId id="2147483656" r:id="rId5"/>
    <p:sldLayoutId id="2147483660" r:id="rId6"/>
    <p:sldLayoutId id="2147483661" r:id="rId7"/>
    <p:sldLayoutId id="2147483664" r:id="rId8"/>
    <p:sldLayoutId id="2147483650" r:id="rId9"/>
    <p:sldLayoutId id="2147483652" r:id="rId10"/>
    <p:sldLayoutId id="2147483654" r:id="rId11"/>
    <p:sldLayoutId id="214748365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97644" indent="-197644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402431" indent="-2047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608410" indent="-2059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806054" indent="-197644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010841" indent="-2047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/index.php?title=%E0%A6%A1%E0%A7%87%E0%A6%B8%E0%A6%BF%E0%A6%AC%E0%A7%87%E0%A6%B2_(dBm)&amp;action=edit&amp;redlink=1" TargetMode="External"/><Relationship Id="rId2" Type="http://schemas.openxmlformats.org/officeDocument/2006/relationships/hyperlink" Target="https://bn.wikipedia.org/w/index.php?title=%E0%A6%AE%E0%A6%BF%E0%A6%B2%E0%A6%BF%E0%A6%93%E0%A6%AF%E0%A6%BC%E0%A6%BE%E0%A6%9F_(mW)&amp;action=edit&amp;redlink=1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bn.wikipedia.org/wiki/%E0%A6%AC%E0%A7%8D%E0%A6%B2%E0%A7%81%E0%A6%9F%E0%A7%81%E0%A6%A5#Specifications_and_featur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5C384BA-0032-4FE7-AC29-2F9F931970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115659" y="212679"/>
            <a:ext cx="2004345" cy="1974998"/>
            <a:chOff x="5698331" y="2974181"/>
            <a:chExt cx="781050" cy="853859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5C429C1-62E8-4B3E-A0C7-6003B138652C}"/>
                </a:ext>
              </a:extLst>
            </p:cNvPr>
            <p:cNvSpPr/>
            <p:nvPr/>
          </p:nvSpPr>
          <p:spPr>
            <a:xfrm>
              <a:off x="5707856" y="3370840"/>
              <a:ext cx="771525" cy="457200"/>
            </a:xfrm>
            <a:custGeom>
              <a:avLst/>
              <a:gdLst>
                <a:gd name="connsiteX0" fmla="*/ 502063 w 771525"/>
                <a:gd name="connsiteY0" fmla="*/ 35328 h 457200"/>
                <a:gd name="connsiteX1" fmla="*/ 496414 w 771525"/>
                <a:gd name="connsiteY1" fmla="*/ 7506 h 457200"/>
                <a:gd name="connsiteX2" fmla="*/ 472811 w 771525"/>
                <a:gd name="connsiteY2" fmla="*/ 23279 h 457200"/>
                <a:gd name="connsiteX3" fmla="*/ 388144 w 771525"/>
                <a:gd name="connsiteY3" fmla="*/ 48635 h 457200"/>
                <a:gd name="connsiteX4" fmla="*/ 303657 w 771525"/>
                <a:gd name="connsiteY4" fmla="*/ 23393 h 457200"/>
                <a:gd name="connsiteX5" fmla="*/ 279940 w 771525"/>
                <a:gd name="connsiteY5" fmla="*/ 7144 h 457200"/>
                <a:gd name="connsiteX6" fmla="*/ 274215 w 771525"/>
                <a:gd name="connsiteY6" fmla="*/ 35319 h 457200"/>
                <a:gd name="connsiteX7" fmla="*/ 7144 w 771525"/>
                <a:gd name="connsiteY7" fmla="*/ 420110 h 457200"/>
                <a:gd name="connsiteX8" fmla="*/ 7144 w 771525"/>
                <a:gd name="connsiteY8" fmla="*/ 458210 h 457200"/>
                <a:gd name="connsiteX9" fmla="*/ 305667 w 771525"/>
                <a:gd name="connsiteY9" fmla="*/ 68713 h 457200"/>
                <a:gd name="connsiteX10" fmla="*/ 388144 w 771525"/>
                <a:gd name="connsiteY10" fmla="*/ 86735 h 457200"/>
                <a:gd name="connsiteX11" fmla="*/ 470573 w 771525"/>
                <a:gd name="connsiteY11" fmla="*/ 68532 h 457200"/>
                <a:gd name="connsiteX12" fmla="*/ 769144 w 771525"/>
                <a:gd name="connsiteY12" fmla="*/ 458210 h 457200"/>
                <a:gd name="connsiteX13" fmla="*/ 769144 w 771525"/>
                <a:gd name="connsiteY13" fmla="*/ 420110 h 457200"/>
                <a:gd name="connsiteX14" fmla="*/ 502063 w 771525"/>
                <a:gd name="connsiteY14" fmla="*/ 3532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525" h="457200">
                  <a:moveTo>
                    <a:pt x="502063" y="35328"/>
                  </a:moveTo>
                  <a:lnTo>
                    <a:pt x="496414" y="7506"/>
                  </a:lnTo>
                  <a:lnTo>
                    <a:pt x="472811" y="23279"/>
                  </a:lnTo>
                  <a:cubicBezTo>
                    <a:pt x="446199" y="41053"/>
                    <a:pt x="420881" y="48635"/>
                    <a:pt x="388144" y="48635"/>
                  </a:cubicBezTo>
                  <a:cubicBezTo>
                    <a:pt x="354749" y="48635"/>
                    <a:pt x="329479" y="41091"/>
                    <a:pt x="303657" y="23393"/>
                  </a:cubicBezTo>
                  <a:lnTo>
                    <a:pt x="279940" y="7144"/>
                  </a:lnTo>
                  <a:lnTo>
                    <a:pt x="274215" y="35319"/>
                  </a:lnTo>
                  <a:cubicBezTo>
                    <a:pt x="273444" y="39167"/>
                    <a:pt x="193900" y="420110"/>
                    <a:pt x="7144" y="420110"/>
                  </a:cubicBezTo>
                  <a:lnTo>
                    <a:pt x="7144" y="458210"/>
                  </a:lnTo>
                  <a:cubicBezTo>
                    <a:pt x="195491" y="458210"/>
                    <a:pt x="283188" y="160191"/>
                    <a:pt x="305667" y="68713"/>
                  </a:cubicBezTo>
                  <a:cubicBezTo>
                    <a:pt x="330622" y="81077"/>
                    <a:pt x="356968" y="86735"/>
                    <a:pt x="388144" y="86735"/>
                  </a:cubicBezTo>
                  <a:cubicBezTo>
                    <a:pt x="418910" y="86735"/>
                    <a:pt x="445208" y="81020"/>
                    <a:pt x="470573" y="68532"/>
                  </a:cubicBezTo>
                  <a:cubicBezTo>
                    <a:pt x="492985" y="159810"/>
                    <a:pt x="580673" y="458210"/>
                    <a:pt x="769144" y="458210"/>
                  </a:cubicBezTo>
                  <a:lnTo>
                    <a:pt x="769144" y="420110"/>
                  </a:lnTo>
                  <a:cubicBezTo>
                    <a:pt x="582387" y="420110"/>
                    <a:pt x="502844" y="39167"/>
                    <a:pt x="502063" y="35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4E105F6-D01D-4A16-9172-E05D1F34B154}"/>
                </a:ext>
              </a:extLst>
            </p:cNvPr>
            <p:cNvSpPr/>
            <p:nvPr/>
          </p:nvSpPr>
          <p:spPr>
            <a:xfrm>
              <a:off x="6317456" y="3164681"/>
              <a:ext cx="123825" cy="123825"/>
            </a:xfrm>
            <a:custGeom>
              <a:avLst/>
              <a:gdLst>
                <a:gd name="connsiteX0" fmla="*/ 7144 w 123825"/>
                <a:gd name="connsiteY0" fmla="*/ 64294 h 123825"/>
                <a:gd name="connsiteX1" fmla="*/ 64294 w 123825"/>
                <a:gd name="connsiteY1" fmla="*/ 121444 h 123825"/>
                <a:gd name="connsiteX2" fmla="*/ 121444 w 123825"/>
                <a:gd name="connsiteY2" fmla="*/ 64294 h 123825"/>
                <a:gd name="connsiteX3" fmla="*/ 64294 w 123825"/>
                <a:gd name="connsiteY3" fmla="*/ 7144 h 123825"/>
                <a:gd name="connsiteX4" fmla="*/ 7144 w 123825"/>
                <a:gd name="connsiteY4" fmla="*/ 64294 h 123825"/>
                <a:gd name="connsiteX5" fmla="*/ 83344 w 123825"/>
                <a:gd name="connsiteY5" fmla="*/ 64294 h 123825"/>
                <a:gd name="connsiteX6" fmla="*/ 64294 w 123825"/>
                <a:gd name="connsiteY6" fmla="*/ 83344 h 123825"/>
                <a:gd name="connsiteX7" fmla="*/ 45244 w 123825"/>
                <a:gd name="connsiteY7" fmla="*/ 64294 h 123825"/>
                <a:gd name="connsiteX8" fmla="*/ 64294 w 123825"/>
                <a:gd name="connsiteY8" fmla="*/ 45244 h 123825"/>
                <a:gd name="connsiteX9" fmla="*/ 83344 w 123825"/>
                <a:gd name="connsiteY9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7144" y="64294"/>
                  </a:moveTo>
                  <a:cubicBezTo>
                    <a:pt x="7144" y="95812"/>
                    <a:pt x="32776" y="121444"/>
                    <a:pt x="64294" y="121444"/>
                  </a:cubicBez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lose/>
                  <a:moveTo>
                    <a:pt x="83344" y="64294"/>
                  </a:move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ubicBezTo>
                    <a:pt x="74800" y="45244"/>
                    <a:pt x="83344" y="53788"/>
                    <a:pt x="8334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51DF594-8FA0-4AC6-B165-BBF1184B2997}"/>
                </a:ext>
              </a:extLst>
            </p:cNvPr>
            <p:cNvSpPr/>
            <p:nvPr/>
          </p:nvSpPr>
          <p:spPr>
            <a:xfrm>
              <a:off x="6298406" y="2974181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818DD9E-AD36-4BB3-9A58-F259F54EE1EB}"/>
                </a:ext>
              </a:extLst>
            </p:cNvPr>
            <p:cNvSpPr/>
            <p:nvPr/>
          </p:nvSpPr>
          <p:spPr>
            <a:xfrm>
              <a:off x="6126956" y="3212306"/>
              <a:ext cx="180975" cy="171450"/>
            </a:xfrm>
            <a:custGeom>
              <a:avLst/>
              <a:gdLst>
                <a:gd name="connsiteX0" fmla="*/ 7144 w 180975"/>
                <a:gd name="connsiteY0" fmla="*/ 149914 h 171450"/>
                <a:gd name="connsiteX1" fmla="*/ 26089 w 180975"/>
                <a:gd name="connsiteY1" fmla="*/ 169069 h 171450"/>
                <a:gd name="connsiteX2" fmla="*/ 26194 w 180975"/>
                <a:gd name="connsiteY2" fmla="*/ 169069 h 171450"/>
                <a:gd name="connsiteX3" fmla="*/ 45244 w 180975"/>
                <a:gd name="connsiteY3" fmla="*/ 150124 h 171450"/>
                <a:gd name="connsiteX4" fmla="*/ 159544 w 180975"/>
                <a:gd name="connsiteY4" fmla="*/ 45244 h 171450"/>
                <a:gd name="connsiteX5" fmla="*/ 178594 w 180975"/>
                <a:gd name="connsiteY5" fmla="*/ 26194 h 171450"/>
                <a:gd name="connsiteX6" fmla="*/ 159544 w 180975"/>
                <a:gd name="connsiteY6" fmla="*/ 7144 h 171450"/>
                <a:gd name="connsiteX7" fmla="*/ 7144 w 180975"/>
                <a:gd name="connsiteY7" fmla="*/ 1499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171450">
                  <a:moveTo>
                    <a:pt x="7144" y="149914"/>
                  </a:moveTo>
                  <a:cubicBezTo>
                    <a:pt x="7087" y="160430"/>
                    <a:pt x="15574" y="169012"/>
                    <a:pt x="26089" y="169069"/>
                  </a:cubicBezTo>
                  <a:cubicBezTo>
                    <a:pt x="26127" y="169069"/>
                    <a:pt x="26156" y="169069"/>
                    <a:pt x="26194" y="169069"/>
                  </a:cubicBezTo>
                  <a:cubicBezTo>
                    <a:pt x="36672" y="169069"/>
                    <a:pt x="45187" y="160601"/>
                    <a:pt x="45244" y="150124"/>
                  </a:cubicBezTo>
                  <a:cubicBezTo>
                    <a:pt x="45263" y="145837"/>
                    <a:pt x="47092" y="45244"/>
                    <a:pt x="159544" y="45244"/>
                  </a:cubicBezTo>
                  <a:cubicBezTo>
                    <a:pt x="170060" y="45244"/>
                    <a:pt x="178594" y="36709"/>
                    <a:pt x="178594" y="26194"/>
                  </a:cubicBezTo>
                  <a:cubicBezTo>
                    <a:pt x="178594" y="15678"/>
                    <a:pt x="170060" y="7144"/>
                    <a:pt x="159544" y="7144"/>
                  </a:cubicBezTo>
                  <a:cubicBezTo>
                    <a:pt x="9630" y="7144"/>
                    <a:pt x="7154" y="148485"/>
                    <a:pt x="7144" y="14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5CBD23E-8804-44C0-AB72-94DBDD7B129F}"/>
                </a:ext>
              </a:extLst>
            </p:cNvPr>
            <p:cNvSpPr/>
            <p:nvPr/>
          </p:nvSpPr>
          <p:spPr>
            <a:xfrm>
              <a:off x="5698331" y="3117056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06AAF1B-AA49-4254-BF37-5EB5EDF12E66}"/>
                </a:ext>
              </a:extLst>
            </p:cNvPr>
            <p:cNvSpPr/>
            <p:nvPr/>
          </p:nvSpPr>
          <p:spPr>
            <a:xfrm>
              <a:off x="5831681" y="3155156"/>
              <a:ext cx="219075" cy="228600"/>
            </a:xfrm>
            <a:custGeom>
              <a:avLst/>
              <a:gdLst>
                <a:gd name="connsiteX0" fmla="*/ 26194 w 219075"/>
                <a:gd name="connsiteY0" fmla="*/ 45244 h 228600"/>
                <a:gd name="connsiteX1" fmla="*/ 178594 w 219075"/>
                <a:gd name="connsiteY1" fmla="*/ 207274 h 228600"/>
                <a:gd name="connsiteX2" fmla="*/ 197644 w 219075"/>
                <a:gd name="connsiteY2" fmla="*/ 226219 h 228600"/>
                <a:gd name="connsiteX3" fmla="*/ 197729 w 219075"/>
                <a:gd name="connsiteY3" fmla="*/ 226219 h 228600"/>
                <a:gd name="connsiteX4" fmla="*/ 216694 w 219075"/>
                <a:gd name="connsiteY4" fmla="*/ 207083 h 228600"/>
                <a:gd name="connsiteX5" fmla="*/ 26194 w 219075"/>
                <a:gd name="connsiteY5" fmla="*/ 7144 h 228600"/>
                <a:gd name="connsiteX6" fmla="*/ 7144 w 219075"/>
                <a:gd name="connsiteY6" fmla="*/ 26194 h 228600"/>
                <a:gd name="connsiteX7" fmla="*/ 26194 w 219075"/>
                <a:gd name="connsiteY7" fmla="*/ 452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5" h="228600">
                  <a:moveTo>
                    <a:pt x="26194" y="45244"/>
                  </a:moveTo>
                  <a:cubicBezTo>
                    <a:pt x="175298" y="45244"/>
                    <a:pt x="178527" y="200339"/>
                    <a:pt x="178594" y="207274"/>
                  </a:cubicBezTo>
                  <a:cubicBezTo>
                    <a:pt x="178651" y="217761"/>
                    <a:pt x="187166" y="226219"/>
                    <a:pt x="197644" y="226219"/>
                  </a:cubicBezTo>
                  <a:cubicBezTo>
                    <a:pt x="197672" y="226219"/>
                    <a:pt x="197701" y="226219"/>
                    <a:pt x="197729" y="226219"/>
                  </a:cubicBezTo>
                  <a:cubicBezTo>
                    <a:pt x="208245" y="226171"/>
                    <a:pt x="216741" y="217599"/>
                    <a:pt x="216694" y="207083"/>
                  </a:cubicBezTo>
                  <a:cubicBezTo>
                    <a:pt x="216370" y="137922"/>
                    <a:pt x="176136" y="7144"/>
                    <a:pt x="26194" y="7144"/>
                  </a:cubicBezTo>
                  <a:cubicBezTo>
                    <a:pt x="15678" y="7144"/>
                    <a:pt x="7144" y="15678"/>
                    <a:pt x="7144" y="26194"/>
                  </a:cubicBezTo>
                  <a:cubicBezTo>
                    <a:pt x="7144" y="36709"/>
                    <a:pt x="15678" y="45244"/>
                    <a:pt x="261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4E9E9DD-9221-402A-971F-66BD33A0EB10}"/>
                </a:ext>
              </a:extLst>
            </p:cNvPr>
            <p:cNvSpPr/>
            <p:nvPr/>
          </p:nvSpPr>
          <p:spPr>
            <a:xfrm>
              <a:off x="6069806" y="3012284"/>
              <a:ext cx="219075" cy="371475"/>
            </a:xfrm>
            <a:custGeom>
              <a:avLst/>
              <a:gdLst>
                <a:gd name="connsiteX0" fmla="*/ 26194 w 219075"/>
                <a:gd name="connsiteY0" fmla="*/ 369091 h 371475"/>
                <a:gd name="connsiteX1" fmla="*/ 45244 w 219075"/>
                <a:gd name="connsiteY1" fmla="*/ 350041 h 371475"/>
                <a:gd name="connsiteX2" fmla="*/ 199006 w 219075"/>
                <a:gd name="connsiteY2" fmla="*/ 45193 h 371475"/>
                <a:gd name="connsiteX3" fmla="*/ 216656 w 219075"/>
                <a:gd name="connsiteY3" fmla="*/ 24962 h 371475"/>
                <a:gd name="connsiteX4" fmla="*/ 196415 w 219075"/>
                <a:gd name="connsiteY4" fmla="*/ 7179 h 371475"/>
                <a:gd name="connsiteX5" fmla="*/ 7144 w 219075"/>
                <a:gd name="connsiteY5" fmla="*/ 350041 h 371475"/>
                <a:gd name="connsiteX6" fmla="*/ 26194 w 219075"/>
                <a:gd name="connsiteY6" fmla="*/ 36909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371475">
                  <a:moveTo>
                    <a:pt x="26194" y="369091"/>
                  </a:moveTo>
                  <a:cubicBezTo>
                    <a:pt x="36709" y="369091"/>
                    <a:pt x="45244" y="360556"/>
                    <a:pt x="45244" y="350041"/>
                  </a:cubicBezTo>
                  <a:cubicBezTo>
                    <a:pt x="45244" y="61271"/>
                    <a:pt x="192443" y="45726"/>
                    <a:pt x="199006" y="45193"/>
                  </a:cubicBezTo>
                  <a:cubicBezTo>
                    <a:pt x="209445" y="44441"/>
                    <a:pt x="217332" y="35420"/>
                    <a:pt x="216656" y="24962"/>
                  </a:cubicBezTo>
                  <a:cubicBezTo>
                    <a:pt x="215979" y="14456"/>
                    <a:pt x="206883" y="6550"/>
                    <a:pt x="196415" y="7179"/>
                  </a:cubicBezTo>
                  <a:cubicBezTo>
                    <a:pt x="188690" y="7684"/>
                    <a:pt x="7144" y="23171"/>
                    <a:pt x="7144" y="350041"/>
                  </a:cubicBezTo>
                  <a:cubicBezTo>
                    <a:pt x="7144" y="360556"/>
                    <a:pt x="15678" y="369091"/>
                    <a:pt x="26194" y="369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2" name="Graphic 14" descr="dinosaur outline">
            <a:extLst>
              <a:ext uri="{FF2B5EF4-FFF2-40B4-BE49-F238E27FC236}">
                <a16:creationId xmlns="" xmlns:a16="http://schemas.microsoft.com/office/drawing/2014/main" id="{5D5220C7-9B33-41C8-B3CF-8E1B542EF301}"/>
              </a:ext>
            </a:extLst>
          </p:cNvPr>
          <p:cNvSpPr>
            <a:spLocks noChangeAspect="1"/>
          </p:cNvSpPr>
          <p:nvPr/>
        </p:nvSpPr>
        <p:spPr>
          <a:xfrm rot="304909">
            <a:off x="171854" y="4736422"/>
            <a:ext cx="2221125" cy="1846480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029E30A-660C-4C6A-8C17-E7A3B2E1C4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53264" y="1760630"/>
            <a:ext cx="0" cy="3070041"/>
          </a:xfrm>
          <a:prstGeom prst="line">
            <a:avLst/>
          </a:prstGeom>
          <a:ln w="63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Placeholder 17" descr="books on a shelf with pages showing out">
            <a:extLst>
              <a:ext uri="{FF2B5EF4-FFF2-40B4-BE49-F238E27FC236}">
                <a16:creationId xmlns="" xmlns:a16="http://schemas.microsoft.com/office/drawing/2014/main" id="{E183FABE-66AB-4434-B5CC-BC7BD9DB75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89186" y="0"/>
            <a:ext cx="4859023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শুভ</a:t>
            </a:r>
            <a:r>
              <a:rPr lang="en-US" sz="199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199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সকাল</a:t>
            </a:r>
            <a:endParaRPr lang="en-US" sz="19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886" l="1731" r="100000">
                        <a14:foregroundMark x1="19038" y1="18481" x2="95000" y2="85570"/>
                        <a14:foregroundMark x1="4231" y1="87595" x2="78077" y2="63291"/>
                        <a14:foregroundMark x1="22692" y1="83038" x2="80962" y2="87848"/>
                        <a14:foregroundMark x1="3269" y1="87342" x2="67115" y2="89367"/>
                        <a14:foregroundMark x1="50769" y1="89367" x2="50769" y2="89367"/>
                        <a14:foregroundMark x1="50769" y1="89367" x2="50769" y2="89367"/>
                        <a14:foregroundMark x1="49808" y1="91392" x2="49808" y2="93671"/>
                        <a14:foregroundMark x1="4231" y1="88608" x2="37500" y2="90380"/>
                        <a14:foregroundMark x1="41346" y1="51646" x2="26923" y2="72405"/>
                        <a14:foregroundMark x1="45769" y1="57215" x2="44038" y2="69873"/>
                        <a14:foregroundMark x1="98077" y1="64051" x2="98077" y2="68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" b="10257"/>
          <a:stretch/>
        </p:blipFill>
        <p:spPr>
          <a:xfrm>
            <a:off x="2317" y="143250"/>
            <a:ext cx="2910799" cy="20444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5088" l="27500" r="72738">
                        <a14:foregroundMark x1="38452" y1="23684" x2="30714" y2="48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786" r="25050" b="2617"/>
          <a:stretch/>
        </p:blipFill>
        <p:spPr>
          <a:xfrm>
            <a:off x="1710606" y="2290198"/>
            <a:ext cx="2759331" cy="27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4114" y="1313644"/>
            <a:ext cx="2009104" cy="816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400" b="1" kern="1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4400" b="1" kern="18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4400" b="1" kern="1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ই-ফাই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3208" y="0"/>
            <a:ext cx="1416674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ই-ফাই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500" y="759418"/>
            <a:ext cx="847430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Wi-Fi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পূর্ণরুপ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Wireless Fidelity. </a:t>
            </a:r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ওয়াই-ফাই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ওয়্যারলেস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নেটওয়ার্কিং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প্রযুক্তি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মোবাইল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অন্যান্য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প্রযুক্তির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ইন্টারনেট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সংযোগের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সুযোগ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দেয়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প্রযুক্তিতে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অপরের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সরবরাহ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পরিবর্তে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ফ্রিকোয়েন্সি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সংকেত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সুতরাং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ওয়াইফাই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হলো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তারবিহীন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প্রযুক্তি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Wi-Fi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সংযুক্ত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ইন্টারনেট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অ্যাক্সেস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সরবরাহ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কাছের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ডিভাইসগুলি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সিগন্যালগুলি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গ্রহণ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রেডিও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তরঙ্গ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ইন্টারনেটের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সংযোগ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রাখতে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সর্বব্যাপী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সহজ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জনপ্রিয়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উঠেছে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lvl="1" algn="just"/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ওয়াই-ফাই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আমাদের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দ্রুতগতির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প্রতিদিনের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জীবনের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অবিচ্ছেদ্য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অঙ্গ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উঠেছে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বর্তমান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সময়ে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বেশিরভাগ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হোটেলে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ক্যাফে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এয়াপোর্ট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বিশ্ববিদ্যালয়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ক্যাম্পাসে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মার্কেটে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অন্যন্য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জনবহুল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গুরুত্বপূর্ণ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স্থানে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ওয়াইফাই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মানুষের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যোগাযোগের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সুবিধার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ওয়াইফাই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তারবিহীন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হওয়াই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বেশিরভাগ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মানুষই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ব্যবসায়িক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ব্যক্তিগত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কাজে</a:t>
            </a:r>
            <a:r>
              <a:rPr lang="en-US" sz="2400" dirty="0">
                <a:solidFill>
                  <a:srgbClr val="000000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4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3208" y="0"/>
            <a:ext cx="1416674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ই-ফাই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500" y="553357"/>
            <a:ext cx="4492168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i="1" dirty="0" err="1">
                <a:latin typeface="Nikosh" panose="02000000000000000000" pitchFamily="2" charset="0"/>
                <a:cs typeface="Nikosh" panose="02000000000000000000" pitchFamily="2" charset="0"/>
              </a:rPr>
              <a:t>WiFi</a:t>
            </a:r>
            <a:r>
              <a:rPr lang="en-US" sz="2400" b="1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i="1" dirty="0" err="1"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2400" b="1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i="1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b="1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i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b="1" i="1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1600" b="1" i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সক্ষম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ডিভাইসগুলি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তরঙ্গ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অপরের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প্রেরণের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পরিমাণের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রেডিও-ওয়েভ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ফ্রিকোয়েন্সি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: 2.4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গিগাহার্টজ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5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গিগা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হার্টজ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Wifi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802.11b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স্ট্যান্ডারর্ডে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ফ্রিকোয়েন্সি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যেহেতু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দ্বিমুখী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ট্র্যাফিক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ডেটাগুলি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রাউটারের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রেডিও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সিগন্যালে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কোডড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অ্যাডাপ্টারের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5" y="4697421"/>
            <a:ext cx="4235900" cy="2124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5" y="579115"/>
            <a:ext cx="4235900" cy="40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8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3208" y="0"/>
            <a:ext cx="1416674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ই-ফাই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74" y="540044"/>
            <a:ext cx="8919900" cy="5847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Wi-Fi </a:t>
            </a:r>
            <a:r>
              <a:rPr lang="en-US" sz="2200" b="1" dirty="0" err="1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200" b="1" dirty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2200" b="1" dirty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b="1" dirty="0" err="1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r>
              <a:rPr lang="en-US" sz="2200" b="1" dirty="0"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ওয়াইফাই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রাউটার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দিয়ে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একসাথে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Wi-Fi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স্পীড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কারনে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পাচ্ছে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জনসাধারণের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নিকট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কোনও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অ্যাক্সেস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রাউটারের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সিগনাল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)।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ব্যবসায়িক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প্রতিষ্ঠানগুলোর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জনপ্রিয়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কাঠামোগত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ক্যাবলিং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ছাড়াই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সহজেই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সহজ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প্রোটোকলগুলির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প্রযুক্তিগত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প্রয়োজন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সহজেই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টিপি-লিংক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ডি-লিংক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টেন্ডা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সাশ্রয়ী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WIFI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স্মার্টফোন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ট্যাবলেট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পোর্টেবল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কোনও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জায়গা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অ্যাক্সেস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যায়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ট্রেন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কফি-শপ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সুপার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মার্কেট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lvl="0" indent="-514350">
              <a:buFont typeface="+mj-lt"/>
              <a:buAutoNum type="romanLcPeriod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Wi-Fi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এক্সটেন্ডার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নেটওয়ার্কটি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প্রসারিত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716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3208" y="0"/>
            <a:ext cx="1416674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ই-ফাই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790" y="668832"/>
            <a:ext cx="8919900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Wi-Fi 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অসুবিধা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r>
              <a:rPr lang="en-US" sz="28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রেট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সংযুক্ত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রাউটারে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সুরক্ষিত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এনক্রিপশন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পাসওয়ার্ড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হ্যাক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সম্ভাবনা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অ্যাক্সেস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৩০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১০০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১০০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৩০০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ফুট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সীমাবদ্ধ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রাউটার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৩০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সংযুক্ত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অনুমতি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ব্যান্ডউইদথ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দুর্বল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স্বাস্থ্য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ক্ষতিও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ক্যান্সার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অনিদ্রা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অ্যাপোপটোসিস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গর্ভবতী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মহিলাদের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ওয়াইফাই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রেডিয়েশনের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পরামর্শ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lvl="0" indent="-571500">
              <a:buFont typeface="+mj-lt"/>
              <a:buAutoNum type="romanUcPeriod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সঠিকভাবে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সুরক্ষিত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লোকেরা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অ্যাক্সেস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এমনকি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খারাপ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উদ্দেশ্যে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আপনার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0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2459" y="0"/>
            <a:ext cx="1416674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ম্যাক্স</a:t>
            </a:r>
            <a:endParaRPr lang="en-US" b="1" dirty="0">
              <a:ln/>
              <a:solidFill>
                <a:schemeClr val="accent3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3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2459" y="0"/>
            <a:ext cx="1416674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ম্যাক্স</a:t>
            </a:r>
            <a:endParaRPr lang="en-US" b="1" dirty="0">
              <a:ln/>
              <a:solidFill>
                <a:schemeClr val="accent3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820" y="716163"/>
            <a:ext cx="4610640" cy="561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ওয়্যাইম্যাক্স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‘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ওয়ার্ল্ড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ইন্টারঅপারেবিলিটি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ফর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মাইক্রোওয়েব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এক্সেসস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’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সংক্ষিপ্ত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রূপ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।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এটি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বিশেষ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পদ্ধতির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টেলিযোগাযোগ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প্রযুক্তি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যার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পয়েন্ট-টু-পয়েন্ট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শুরু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পূর্ণাঙ্গ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মোবাইল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সেলুলার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রকমের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তারবিহীন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যন্ত্রে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আদান-প্রদান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করা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। </a:t>
            </a:r>
            <a:r>
              <a:rPr lang="en-US" sz="20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IEEE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৮০২.১৬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স্ট্যান্ডার্ড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প্রণীত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অপর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নাম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ওয়ারল্যাসম্যান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। ২০০১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সালে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স্টান্ডার্ড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প্রযুক্তিটির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বাস্তবায়নের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উদ্দেশ্যে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প্রতিষ্ঠিত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ওয়াইম্যাক্স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ফোরাম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ওয়াইম্যাক্স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নামটি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দিয়েছে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ওয়্যাইম্যাক্স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প্রচলিত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কেবল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ডিএসএল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একটি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বিকল্প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প্রযুক্তি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যা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শেষ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মাইল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পযন্ত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তারবিহীন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ব্রডব্যান্ড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ব্যবস্থা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নিশ্চিত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।</a:t>
            </a:r>
            <a:endParaRPr lang="en-US" sz="16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6" y="2981363"/>
            <a:ext cx="3979572" cy="335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80" y="867314"/>
            <a:ext cx="4046279" cy="21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2458" y="0"/>
            <a:ext cx="2150770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ম্যাক্স</a:t>
            </a:r>
            <a:r>
              <a:rPr lang="en-US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কি</a:t>
            </a:r>
            <a:r>
              <a:rPr lang="en-US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?</a:t>
            </a:r>
            <a:endParaRPr lang="en-US" b="1" dirty="0">
              <a:ln/>
              <a:solidFill>
                <a:schemeClr val="accent3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039" y="706170"/>
            <a:ext cx="3908748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ওয়াইফাই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সীমিত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এলাকায়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ওয়ারলেস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তৈরী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ওয়াইফাই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রউটারের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নির্দিষ্ট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সংখ্যক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গ্রাহককে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সুবিধা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প্রদান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ব্যবস্থা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ধরণের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সীমাবদ্ধতা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পেরিয়ে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সমাজের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উচ্চ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শ্রেণী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প্রান্তিক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জনগোষ্ঠীর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নিকট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সহজে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খরচে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ইন্টারনেটকে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সহজলভ্য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লক্ষে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যাত্রা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উচ্চগতির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বিশেষ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ওয়ারলেস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ওয়্যাইম্যাক্স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660748"/>
            <a:ext cx="4726545" cy="58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77298" y="81633"/>
            <a:ext cx="2975018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ম্যাক্স</a:t>
            </a:r>
            <a:r>
              <a:rPr lang="en-US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প্রকারভেদ</a:t>
            </a:r>
            <a:endParaRPr lang="en-US" b="1" dirty="0">
              <a:ln/>
              <a:solidFill>
                <a:schemeClr val="accent3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323" y="1762238"/>
            <a:ext cx="795270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নন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লাইন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অফ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সাইটঃ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এ’জাতীয়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সার্ভিস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ফ্রিকোয়েন্সি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রেঞ্জ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২গিগা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হার্জ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২২গিগা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হার্জ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ওয়েভলেনহ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ট্রান্সমিশন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সবধরণের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বাঁধা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কাটিইয়ে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ওয়াইম্যাক্স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রিসিভারে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পৌছে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171" y="634990"/>
            <a:ext cx="59307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ওয়াইম্যাক্স</a:t>
            </a:r>
            <a:r>
              <a:rPr lang="en-US" sz="2400" b="1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সার্ভিস</a:t>
            </a:r>
            <a:r>
              <a:rPr lang="en-US" sz="24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প্রাথমিক</a:t>
            </a:r>
            <a:r>
              <a:rPr lang="en-US" sz="24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পর্যায়ে</a:t>
            </a:r>
            <a:r>
              <a:rPr lang="en-US" sz="2400" b="1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দুই</a:t>
            </a:r>
            <a:r>
              <a:rPr lang="en-US" sz="24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প্রকারের</a:t>
            </a:r>
            <a:r>
              <a:rPr lang="en-US" sz="24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হতে</a:t>
            </a:r>
            <a:r>
              <a:rPr lang="en-US" sz="24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পারেঃ</a:t>
            </a:r>
            <a:r>
              <a:rPr lang="en-US" sz="2400" b="1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-</a:t>
            </a:r>
          </a:p>
          <a:p>
            <a:r>
              <a:rPr lang="en-US" sz="2400" b="1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১। </a:t>
            </a:r>
            <a:r>
              <a:rPr lang="en-US" sz="2400" b="1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নন</a:t>
            </a:r>
            <a:r>
              <a:rPr lang="en-US" sz="2400" b="1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লাইন</a:t>
            </a:r>
            <a:r>
              <a:rPr lang="en-US" sz="24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অফ</a:t>
            </a:r>
            <a:r>
              <a:rPr lang="en-US" sz="2400" b="1" dirty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সাইট</a:t>
            </a:r>
            <a:r>
              <a:rPr lang="en-US" sz="2400" b="1" dirty="0" smtClean="0"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, ২।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লাইন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অফ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সাইট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4" y="3578120"/>
            <a:ext cx="8596110" cy="30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0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3" y="2881759"/>
            <a:ext cx="8751204" cy="39402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643" y="634990"/>
            <a:ext cx="861725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লাইন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অফ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সাইটঃ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হাইয়ার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ফ্রিকোয়েন্সি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রেঞ্জে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সার্ভিস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পরিমানে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ব্যাপারটাকে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কষ্টসাধ্য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তুলেছে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এ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সার্ভিসে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ওয়াইম্যাক্স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টাওয়ার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রিসিভিার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এন্টেনার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মাঝে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প্রতিবন্ধকতা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দূর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7298" y="81633"/>
            <a:ext cx="2975018" cy="5533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য়া</a:t>
            </a:r>
            <a:r>
              <a:rPr lang="bn-IN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ম্যাক্স</a:t>
            </a:r>
            <a:r>
              <a:rPr lang="en-US" sz="2800" b="1" kern="1800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b="1" kern="1800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প্রকারভেদ</a:t>
            </a:r>
            <a:endParaRPr lang="en-US" b="1" dirty="0">
              <a:ln/>
              <a:solidFill>
                <a:schemeClr val="accent3"/>
              </a:solidFill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4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60956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7" descr="books on a shelf with pages showing out">
            <a:extLst>
              <a:ext uri="{FF2B5EF4-FFF2-40B4-BE49-F238E27FC236}">
                <a16:creationId xmlns="" xmlns:a16="http://schemas.microsoft.com/office/drawing/2014/main" id="{E183FABE-66AB-4434-B5CC-BC7BD9DB75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1708" y="0"/>
            <a:ext cx="4532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464" y="75656"/>
            <a:ext cx="2139246" cy="54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90C477-BA22-4245-8755-3AD8FB4AB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668" y="3509757"/>
            <a:ext cx="4018665" cy="28910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প্রকৌ, মোঃ মোস্তাফিজুর রহমান খান</a:t>
            </a:r>
          </a:p>
          <a:p>
            <a:pPr marL="0" indent="0" algn="ctr">
              <a:buNone/>
            </a:pPr>
            <a:r>
              <a:rPr lang="bn-BD" sz="1800" dirty="0">
                <a:latin typeface="Nikosh" panose="02000000000000000000" pitchFamily="2" charset="0"/>
                <a:cs typeface="Nikosh" panose="02000000000000000000" pitchFamily="2" charset="0"/>
              </a:rPr>
              <a:t>ডিপ্লোমা ইন ইঞ্জিনি</a:t>
            </a:r>
            <a:r>
              <a:rPr lang="en-US" sz="1800" dirty="0" err="1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bn-BD" sz="1800" dirty="0">
                <a:latin typeface="Nikosh" panose="02000000000000000000" pitchFamily="2" charset="0"/>
                <a:cs typeface="Nikosh" panose="02000000000000000000" pitchFamily="2" charset="0"/>
              </a:rPr>
              <a:t>রিং (কম্পিউটার)</a:t>
            </a:r>
          </a:p>
          <a:p>
            <a:pPr marL="0" indent="0" algn="ctr">
              <a:buNone/>
            </a:pPr>
            <a:r>
              <a:rPr lang="bn-BD" sz="1800" dirty="0">
                <a:latin typeface="Nikosh" panose="02000000000000000000" pitchFamily="2" charset="0"/>
                <a:cs typeface="Nikosh" panose="02000000000000000000" pitchFamily="2" charset="0"/>
              </a:rPr>
              <a:t>আধ্যক্ষ(ভারপ্রাপ্ত) ও</a:t>
            </a:r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প্রভাষক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অপারেশন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endParaRPr lang="bn-BD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1800" b="1" dirty="0">
                <a:latin typeface="Nikosh" panose="02000000000000000000" pitchFamily="2" charset="0"/>
                <a:cs typeface="Nikosh" panose="02000000000000000000" pitchFamily="2" charset="0"/>
              </a:rPr>
              <a:t>ছোটবাইসদিয়া বিজনেস ম্যানেজমেন্ট ইন্সটিটিউট</a:t>
            </a:r>
            <a:r>
              <a:rPr lang="en-US" sz="18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1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bn-BD" sz="1800" b="1" dirty="0">
                <a:latin typeface="Nikosh" panose="02000000000000000000" pitchFamily="2" charset="0"/>
                <a:cs typeface="Nikosh" panose="02000000000000000000" pitchFamily="2" charset="0"/>
              </a:rPr>
              <a:t>রাঙ্গাবালী, পটুয়াখালী।</a:t>
            </a:r>
          </a:p>
          <a:p>
            <a:pPr marL="0" indent="0" algn="ctr">
              <a:buNone/>
            </a:pPr>
            <a:r>
              <a:rPr lang="bn-BD" sz="2000" dirty="0">
                <a:latin typeface="Nikosh" panose="02000000000000000000" pitchFamily="2" charset="0"/>
                <a:cs typeface="Nikosh" panose="02000000000000000000" pitchFamily="2" charset="0"/>
              </a:rPr>
              <a:t>মোবাইল : ০১৭৪৬১২০৯২৩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r>
              <a:rPr lang="bn-BD" sz="1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mail-www.engmrkha</a:t>
            </a:r>
            <a:r>
              <a:rPr lang="en-US" sz="1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n8</a:t>
            </a:r>
            <a:r>
              <a:rPr lang="bn-BD" sz="1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@gmail.com</a:t>
            </a:r>
            <a:endParaRPr lang="bn-BD" sz="1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630A4D5-EDA4-4984-9340-20504F53AE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2228045"/>
            <a:ext cx="38637" cy="4172755"/>
          </a:xfrm>
          <a:prstGeom prst="line">
            <a:avLst/>
          </a:prstGeom>
          <a:ln w="635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657951-9773-48FC-9527-7CD3E9B4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668" y="3751466"/>
            <a:ext cx="4399206" cy="21502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10766" lvl="2" indent="0" algn="ctr">
              <a:spcBef>
                <a:spcPct val="0"/>
              </a:spcBef>
              <a:buNone/>
            </a:pPr>
            <a:r>
              <a:rPr lang="en-US" sz="265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65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5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65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0766" lvl="2" indent="0">
              <a:spcBef>
                <a:spcPct val="0"/>
              </a:spcBef>
              <a:buNone/>
            </a:pPr>
            <a:r>
              <a:rPr lang="en-US" sz="2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b="1" u="sng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 </a:t>
            </a:r>
            <a:r>
              <a:rPr lang="as-IN" sz="2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b="1" u="sng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0766" lvl="2" indent="0">
              <a:spcBef>
                <a:spcPct val="0"/>
              </a:spcBef>
              <a:buNone/>
            </a:pPr>
            <a:r>
              <a:rPr lang="en-US" sz="265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65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5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65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0766" lvl="2" indent="0">
              <a:spcBef>
                <a:spcPct val="0"/>
              </a:spcBef>
              <a:buNone/>
            </a:pPr>
            <a:r>
              <a:rPr lang="en-US" sz="265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65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5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৫,৩: </a:t>
            </a:r>
            <a:r>
              <a:rPr lang="en-US" sz="265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ব্লুটুথ,ওয়াই-ফাই</a:t>
            </a:r>
            <a:r>
              <a:rPr lang="en-US" sz="265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5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ওয়াইম্যাক্স</a:t>
            </a:r>
            <a:endParaRPr lang="en-US" sz="265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10766" lvl="2" indent="0">
              <a:spcBef>
                <a:spcPct val="0"/>
              </a:spcBef>
              <a:buNone/>
            </a:pPr>
            <a:r>
              <a:rPr lang="bn-BD" sz="265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65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65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en-US" sz="265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" b="100000" l="0" r="98788">
                        <a14:foregroundMark x1="2727" y1="75682" x2="98182" y2="95227"/>
                        <a14:foregroundMark x1="95152" y1="71591" x2="4545" y2="92045"/>
                        <a14:foregroundMark x1="20303" y1="63182" x2="30000" y2="97045"/>
                        <a14:foregroundMark x1="82727" y1="64318" x2="70909" y2="97500"/>
                        <a14:foregroundMark x1="94242" y1="69773" x2="95758" y2="87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1" y="288291"/>
            <a:ext cx="2822323" cy="3036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8" b="7281"/>
          <a:stretch/>
        </p:blipFill>
        <p:spPr>
          <a:xfrm>
            <a:off x="5854728" y="75656"/>
            <a:ext cx="2841072" cy="31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10800000">
            <a:off x="-14690" y="0"/>
            <a:ext cx="5866143" cy="4830671"/>
          </a:xfrm>
          <a:prstGeom prst="rtTriangl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57" y="29899"/>
            <a:ext cx="2099712" cy="4966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121" y="4234412"/>
            <a:ext cx="5244702" cy="2114873"/>
          </a:xfrm>
        </p:spPr>
        <p:txBody>
          <a:bodyPr/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ওয়াইম্যাক্স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ওয়াই-ফাই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অসুবিধা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B51536B-93ED-432A-BBEA-AF185E223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0" idx="4"/>
          </p:cNvCxnSpPr>
          <p:nvPr/>
        </p:nvCxnSpPr>
        <p:spPr>
          <a:xfrm>
            <a:off x="-14690" y="0"/>
            <a:ext cx="5867954" cy="4830671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 descr="stack of three books on a table">
            <a:extLst>
              <a:ext uri="{FF2B5EF4-FFF2-40B4-BE49-F238E27FC236}">
                <a16:creationId xmlns="" xmlns:a16="http://schemas.microsoft.com/office/drawing/2014/main" id="{460EECBB-989F-48EA-AA88-7967BCA18E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143" y="0"/>
            <a:ext cx="3290736" cy="667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94083" l="1875" r="96250">
                        <a14:foregroundMark x1="34063" y1="13018" x2="37188" y2="30769"/>
                        <a14:foregroundMark x1="49688" y1="13609" x2="55625" y2="21893"/>
                        <a14:foregroundMark x1="63438" y1="10651" x2="64375" y2="27811"/>
                        <a14:foregroundMark x1="80625" y1="13609" x2="82188" y2="27811"/>
                        <a14:foregroundMark x1="45625" y1="43195" x2="54063" y2="42604"/>
                        <a14:foregroundMark x1="33750" y1="67456" x2="33750" y2="86982"/>
                        <a14:foregroundMark x1="51875" y1="74556" x2="56250" y2="76331"/>
                        <a14:foregroundMark x1="61875" y1="72781" x2="65313" y2="80473"/>
                        <a14:foregroundMark x1="5313" y1="72189" x2="10313" y2="93491"/>
                        <a14:foregroundMark x1="27187" y1="72189" x2="27187" y2="86982"/>
                        <a14:foregroundMark x1="27500" y1="55621" x2="28125" y2="56805"/>
                        <a14:backgroundMark x1="43125" y1="40237" x2="45625" y2="39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84" y="672775"/>
            <a:ext cx="2965269" cy="156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3525008"/>
            <a:ext cx="3296992" cy="3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77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 rot="16200000">
            <a:off x="646816" y="1469992"/>
            <a:ext cx="4554449" cy="5848077"/>
          </a:xfrm>
          <a:prstGeom prst="rtTriangl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girl with pigtails raising her hand with chalkboard in background">
            <a:extLst>
              <a:ext uri="{FF2B5EF4-FFF2-40B4-BE49-F238E27FC236}">
                <a16:creationId xmlns="" xmlns:a16="http://schemas.microsoft.com/office/drawing/2014/main" id="{A8A29F18-9B4E-4798-8043-A88568C47F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48078" y="1"/>
            <a:ext cx="3295921" cy="6671256"/>
          </a:xfrm>
        </p:spPr>
      </p:pic>
      <p:pic>
        <p:nvPicPr>
          <p:cNvPr id="18" name="Graphic 17" descr="Envelope icon" title="Icon Presenter Email">
            <a:extLst>
              <a:ext uri="{FF2B5EF4-FFF2-40B4-BE49-F238E27FC236}">
                <a16:creationId xmlns="" xmlns:a16="http://schemas.microsoft.com/office/drawing/2014/main" id="{6D49048B-2AA4-42B7-9454-4E76924BC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970" y="-387334"/>
            <a:ext cx="3146188" cy="2396174"/>
          </a:xfrm>
          <a:prstGeom prst="rect">
            <a:avLst/>
          </a:prstGeom>
        </p:spPr>
      </p:pic>
      <p:sp>
        <p:nvSpPr>
          <p:cNvPr id="9" name="Graphic 14" descr="dinosaur outline">
            <a:extLst>
              <a:ext uri="{FF2B5EF4-FFF2-40B4-BE49-F238E27FC236}">
                <a16:creationId xmlns="" xmlns:a16="http://schemas.microsoft.com/office/drawing/2014/main" id="{0DE3B922-950A-4A58-AAB9-38FDAD1D42F5}"/>
              </a:ext>
            </a:extLst>
          </p:cNvPr>
          <p:cNvSpPr>
            <a:spLocks noChangeAspect="1"/>
          </p:cNvSpPr>
          <p:nvPr/>
        </p:nvSpPr>
        <p:spPr>
          <a:xfrm>
            <a:off x="6965313" y="3478908"/>
            <a:ext cx="1291279" cy="1073475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1DCE69A-183E-4D92-928A-CEE76B9E52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endCxn id="17" idx="0"/>
          </p:cNvCxnSpPr>
          <p:nvPr/>
        </p:nvCxnSpPr>
        <p:spPr>
          <a:xfrm flipH="1">
            <a:off x="2" y="-413092"/>
            <a:ext cx="9142928" cy="7084347"/>
          </a:xfrm>
          <a:prstGeom prst="line">
            <a:avLst/>
          </a:prstGeom>
          <a:ln w="63500" cap="rnd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2779" y="2042271"/>
            <a:ext cx="4657044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13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13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3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358043" y="2069953"/>
            <a:ext cx="2819855" cy="6524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8" descr="space radar outline">
            <a:extLst>
              <a:ext uri="{FF2B5EF4-FFF2-40B4-BE49-F238E27FC236}">
                <a16:creationId xmlns="" xmlns:a16="http://schemas.microsoft.com/office/drawing/2014/main" id="{52C1AEF9-C750-45F9-AD02-5447187F5716}"/>
              </a:ext>
            </a:extLst>
          </p:cNvPr>
          <p:cNvSpPr/>
          <p:nvPr/>
        </p:nvSpPr>
        <p:spPr>
          <a:xfrm>
            <a:off x="6758583" y="4885290"/>
            <a:ext cx="1774869" cy="1487590"/>
          </a:xfrm>
          <a:custGeom>
            <a:avLst/>
            <a:gdLst>
              <a:gd name="connsiteX0" fmla="*/ 145256 w 238125"/>
              <a:gd name="connsiteY0" fmla="*/ 159538 h 238125"/>
              <a:gd name="connsiteX1" fmla="*/ 150019 w 238125"/>
              <a:gd name="connsiteY1" fmla="*/ 154775 h 238125"/>
              <a:gd name="connsiteX2" fmla="*/ 150019 w 238125"/>
              <a:gd name="connsiteY2" fmla="*/ 145250 h 238125"/>
              <a:gd name="connsiteX3" fmla="*/ 145256 w 238125"/>
              <a:gd name="connsiteY3" fmla="*/ 140488 h 238125"/>
              <a:gd name="connsiteX4" fmla="*/ 140494 w 238125"/>
              <a:gd name="connsiteY4" fmla="*/ 145250 h 238125"/>
              <a:gd name="connsiteX5" fmla="*/ 140494 w 238125"/>
              <a:gd name="connsiteY5" fmla="*/ 154775 h 238125"/>
              <a:gd name="connsiteX6" fmla="*/ 145256 w 238125"/>
              <a:gd name="connsiteY6" fmla="*/ 159538 h 238125"/>
              <a:gd name="connsiteX7" fmla="*/ 234353 w 238125"/>
              <a:gd name="connsiteY7" fmla="*/ 122828 h 238125"/>
              <a:gd name="connsiteX8" fmla="*/ 196253 w 238125"/>
              <a:gd name="connsiteY8" fmla="*/ 84728 h 238125"/>
              <a:gd name="connsiteX9" fmla="*/ 192881 w 238125"/>
              <a:gd name="connsiteY9" fmla="*/ 83338 h 238125"/>
              <a:gd name="connsiteX10" fmla="*/ 97631 w 238125"/>
              <a:gd name="connsiteY10" fmla="*/ 83338 h 238125"/>
              <a:gd name="connsiteX11" fmla="*/ 93231 w 238125"/>
              <a:gd name="connsiteY11" fmla="*/ 86281 h 238125"/>
              <a:gd name="connsiteX12" fmla="*/ 94259 w 238125"/>
              <a:gd name="connsiteY12" fmla="*/ 91472 h 238125"/>
              <a:gd name="connsiteX13" fmla="*/ 114700 w 238125"/>
              <a:gd name="connsiteY13" fmla="*/ 111913 h 238125"/>
              <a:gd name="connsiteX14" fmla="*/ 73819 w 238125"/>
              <a:gd name="connsiteY14" fmla="*/ 111913 h 238125"/>
              <a:gd name="connsiteX15" fmla="*/ 73819 w 238125"/>
              <a:gd name="connsiteY15" fmla="*/ 45238 h 238125"/>
              <a:gd name="connsiteX16" fmla="*/ 88106 w 238125"/>
              <a:gd name="connsiteY16" fmla="*/ 45238 h 238125"/>
              <a:gd name="connsiteX17" fmla="*/ 92869 w 238125"/>
              <a:gd name="connsiteY17" fmla="*/ 40475 h 238125"/>
              <a:gd name="connsiteX18" fmla="*/ 92869 w 238125"/>
              <a:gd name="connsiteY18" fmla="*/ 21425 h 238125"/>
              <a:gd name="connsiteX19" fmla="*/ 88887 w 238125"/>
              <a:gd name="connsiteY19" fmla="*/ 16729 h 238125"/>
              <a:gd name="connsiteX20" fmla="*/ 31737 w 238125"/>
              <a:gd name="connsiteY20" fmla="*/ 7204 h 238125"/>
              <a:gd name="connsiteX21" fmla="*/ 27880 w 238125"/>
              <a:gd name="connsiteY21" fmla="*/ 8271 h 238125"/>
              <a:gd name="connsiteX22" fmla="*/ 26194 w 238125"/>
              <a:gd name="connsiteY22" fmla="*/ 11900 h 238125"/>
              <a:gd name="connsiteX23" fmla="*/ 26194 w 238125"/>
              <a:gd name="connsiteY23" fmla="*/ 40475 h 238125"/>
              <a:gd name="connsiteX24" fmla="*/ 30956 w 238125"/>
              <a:gd name="connsiteY24" fmla="*/ 45238 h 238125"/>
              <a:gd name="connsiteX25" fmla="*/ 64294 w 238125"/>
              <a:gd name="connsiteY25" fmla="*/ 45238 h 238125"/>
              <a:gd name="connsiteX26" fmla="*/ 64294 w 238125"/>
              <a:gd name="connsiteY26" fmla="*/ 111913 h 238125"/>
              <a:gd name="connsiteX27" fmla="*/ 40481 w 238125"/>
              <a:gd name="connsiteY27" fmla="*/ 111913 h 238125"/>
              <a:gd name="connsiteX28" fmla="*/ 26194 w 238125"/>
              <a:gd name="connsiteY28" fmla="*/ 126200 h 238125"/>
              <a:gd name="connsiteX29" fmla="*/ 26194 w 238125"/>
              <a:gd name="connsiteY29" fmla="*/ 164300 h 238125"/>
              <a:gd name="connsiteX30" fmla="*/ 40481 w 238125"/>
              <a:gd name="connsiteY30" fmla="*/ 178588 h 238125"/>
              <a:gd name="connsiteX31" fmla="*/ 76610 w 238125"/>
              <a:gd name="connsiteY31" fmla="*/ 178588 h 238125"/>
              <a:gd name="connsiteX32" fmla="*/ 52769 w 238125"/>
              <a:gd name="connsiteY32" fmla="*/ 202429 h 238125"/>
              <a:gd name="connsiteX33" fmla="*/ 30956 w 238125"/>
              <a:gd name="connsiteY33" fmla="*/ 188113 h 238125"/>
              <a:gd name="connsiteX34" fmla="*/ 7144 w 238125"/>
              <a:gd name="connsiteY34" fmla="*/ 211925 h 238125"/>
              <a:gd name="connsiteX35" fmla="*/ 30956 w 238125"/>
              <a:gd name="connsiteY35" fmla="*/ 235738 h 238125"/>
              <a:gd name="connsiteX36" fmla="*/ 54550 w 238125"/>
              <a:gd name="connsiteY36" fmla="*/ 214116 h 238125"/>
              <a:gd name="connsiteX37" fmla="*/ 90078 w 238125"/>
              <a:gd name="connsiteY37" fmla="*/ 178588 h 238125"/>
              <a:gd name="connsiteX38" fmla="*/ 111919 w 238125"/>
              <a:gd name="connsiteY38" fmla="*/ 178588 h 238125"/>
              <a:gd name="connsiteX39" fmla="*/ 111919 w 238125"/>
              <a:gd name="connsiteY39" fmla="*/ 188598 h 238125"/>
              <a:gd name="connsiteX40" fmla="*/ 92869 w 238125"/>
              <a:gd name="connsiteY40" fmla="*/ 211925 h 238125"/>
              <a:gd name="connsiteX41" fmla="*/ 116681 w 238125"/>
              <a:gd name="connsiteY41" fmla="*/ 235738 h 238125"/>
              <a:gd name="connsiteX42" fmla="*/ 140494 w 238125"/>
              <a:gd name="connsiteY42" fmla="*/ 211925 h 238125"/>
              <a:gd name="connsiteX43" fmla="*/ 121444 w 238125"/>
              <a:gd name="connsiteY43" fmla="*/ 188598 h 238125"/>
              <a:gd name="connsiteX44" fmla="*/ 121444 w 238125"/>
              <a:gd name="connsiteY44" fmla="*/ 178588 h 238125"/>
              <a:gd name="connsiteX45" fmla="*/ 143275 w 238125"/>
              <a:gd name="connsiteY45" fmla="*/ 178588 h 238125"/>
              <a:gd name="connsiteX46" fmla="*/ 178813 w 238125"/>
              <a:gd name="connsiteY46" fmla="*/ 214125 h 238125"/>
              <a:gd name="connsiteX47" fmla="*/ 202406 w 238125"/>
              <a:gd name="connsiteY47" fmla="*/ 235738 h 238125"/>
              <a:gd name="connsiteX48" fmla="*/ 226219 w 238125"/>
              <a:gd name="connsiteY48" fmla="*/ 211925 h 238125"/>
              <a:gd name="connsiteX49" fmla="*/ 202406 w 238125"/>
              <a:gd name="connsiteY49" fmla="*/ 188113 h 238125"/>
              <a:gd name="connsiteX50" fmla="*/ 180594 w 238125"/>
              <a:gd name="connsiteY50" fmla="*/ 202438 h 238125"/>
              <a:gd name="connsiteX51" fmla="*/ 156743 w 238125"/>
              <a:gd name="connsiteY51" fmla="*/ 178588 h 238125"/>
              <a:gd name="connsiteX52" fmla="*/ 192881 w 238125"/>
              <a:gd name="connsiteY52" fmla="*/ 178588 h 238125"/>
              <a:gd name="connsiteX53" fmla="*/ 207169 w 238125"/>
              <a:gd name="connsiteY53" fmla="*/ 164300 h 238125"/>
              <a:gd name="connsiteX54" fmla="*/ 207169 w 238125"/>
              <a:gd name="connsiteY54" fmla="*/ 130963 h 238125"/>
              <a:gd name="connsiteX55" fmla="*/ 230981 w 238125"/>
              <a:gd name="connsiteY55" fmla="*/ 130963 h 238125"/>
              <a:gd name="connsiteX56" fmla="*/ 235382 w 238125"/>
              <a:gd name="connsiteY56" fmla="*/ 128019 h 238125"/>
              <a:gd name="connsiteX57" fmla="*/ 234353 w 238125"/>
              <a:gd name="connsiteY57" fmla="*/ 122828 h 238125"/>
              <a:gd name="connsiteX58" fmla="*/ 45244 w 238125"/>
              <a:gd name="connsiteY58" fmla="*/ 211935 h 238125"/>
              <a:gd name="connsiteX59" fmla="*/ 30956 w 238125"/>
              <a:gd name="connsiteY59" fmla="*/ 226213 h 238125"/>
              <a:gd name="connsiteX60" fmla="*/ 16669 w 238125"/>
              <a:gd name="connsiteY60" fmla="*/ 211925 h 238125"/>
              <a:gd name="connsiteX61" fmla="*/ 30956 w 238125"/>
              <a:gd name="connsiteY61" fmla="*/ 197638 h 238125"/>
              <a:gd name="connsiteX62" fmla="*/ 45244 w 238125"/>
              <a:gd name="connsiteY62" fmla="*/ 211925 h 238125"/>
              <a:gd name="connsiteX63" fmla="*/ 45244 w 238125"/>
              <a:gd name="connsiteY63" fmla="*/ 211935 h 238125"/>
              <a:gd name="connsiteX64" fmla="*/ 202406 w 238125"/>
              <a:gd name="connsiteY64" fmla="*/ 197638 h 238125"/>
              <a:gd name="connsiteX65" fmla="*/ 216694 w 238125"/>
              <a:gd name="connsiteY65" fmla="*/ 211925 h 238125"/>
              <a:gd name="connsiteX66" fmla="*/ 202406 w 238125"/>
              <a:gd name="connsiteY66" fmla="*/ 226213 h 238125"/>
              <a:gd name="connsiteX67" fmla="*/ 188119 w 238125"/>
              <a:gd name="connsiteY67" fmla="*/ 211925 h 238125"/>
              <a:gd name="connsiteX68" fmla="*/ 202406 w 238125"/>
              <a:gd name="connsiteY68" fmla="*/ 197638 h 238125"/>
              <a:gd name="connsiteX69" fmla="*/ 109128 w 238125"/>
              <a:gd name="connsiteY69" fmla="*/ 92863 h 238125"/>
              <a:gd name="connsiteX70" fmla="*/ 143275 w 238125"/>
              <a:gd name="connsiteY70" fmla="*/ 92863 h 238125"/>
              <a:gd name="connsiteX71" fmla="*/ 171850 w 238125"/>
              <a:gd name="connsiteY71" fmla="*/ 121438 h 238125"/>
              <a:gd name="connsiteX72" fmla="*/ 137703 w 238125"/>
              <a:gd name="connsiteY72" fmla="*/ 121438 h 238125"/>
              <a:gd name="connsiteX73" fmla="*/ 109128 w 238125"/>
              <a:gd name="connsiteY73" fmla="*/ 92863 h 238125"/>
              <a:gd name="connsiteX74" fmla="*/ 35719 w 238125"/>
              <a:gd name="connsiteY74" fmla="*/ 35713 h 238125"/>
              <a:gd name="connsiteX75" fmla="*/ 35719 w 238125"/>
              <a:gd name="connsiteY75" fmla="*/ 17520 h 238125"/>
              <a:gd name="connsiteX76" fmla="*/ 83344 w 238125"/>
              <a:gd name="connsiteY76" fmla="*/ 25454 h 238125"/>
              <a:gd name="connsiteX77" fmla="*/ 83344 w 238125"/>
              <a:gd name="connsiteY77" fmla="*/ 35713 h 238125"/>
              <a:gd name="connsiteX78" fmla="*/ 35719 w 238125"/>
              <a:gd name="connsiteY78" fmla="*/ 35713 h 238125"/>
              <a:gd name="connsiteX79" fmla="*/ 130969 w 238125"/>
              <a:gd name="connsiteY79" fmla="*/ 211925 h 238125"/>
              <a:gd name="connsiteX80" fmla="*/ 116681 w 238125"/>
              <a:gd name="connsiteY80" fmla="*/ 226213 h 238125"/>
              <a:gd name="connsiteX81" fmla="*/ 102394 w 238125"/>
              <a:gd name="connsiteY81" fmla="*/ 211925 h 238125"/>
              <a:gd name="connsiteX82" fmla="*/ 116681 w 238125"/>
              <a:gd name="connsiteY82" fmla="*/ 197638 h 238125"/>
              <a:gd name="connsiteX83" fmla="*/ 130969 w 238125"/>
              <a:gd name="connsiteY83" fmla="*/ 211925 h 238125"/>
              <a:gd name="connsiteX84" fmla="*/ 197644 w 238125"/>
              <a:gd name="connsiteY84" fmla="*/ 164300 h 238125"/>
              <a:gd name="connsiteX85" fmla="*/ 192881 w 238125"/>
              <a:gd name="connsiteY85" fmla="*/ 169063 h 238125"/>
              <a:gd name="connsiteX86" fmla="*/ 40481 w 238125"/>
              <a:gd name="connsiteY86" fmla="*/ 169063 h 238125"/>
              <a:gd name="connsiteX87" fmla="*/ 35719 w 238125"/>
              <a:gd name="connsiteY87" fmla="*/ 164300 h 238125"/>
              <a:gd name="connsiteX88" fmla="*/ 35719 w 238125"/>
              <a:gd name="connsiteY88" fmla="*/ 126200 h 238125"/>
              <a:gd name="connsiteX89" fmla="*/ 40481 w 238125"/>
              <a:gd name="connsiteY89" fmla="*/ 121438 h 238125"/>
              <a:gd name="connsiteX90" fmla="*/ 124225 w 238125"/>
              <a:gd name="connsiteY90" fmla="*/ 121438 h 238125"/>
              <a:gd name="connsiteX91" fmla="*/ 132359 w 238125"/>
              <a:gd name="connsiteY91" fmla="*/ 129572 h 238125"/>
              <a:gd name="connsiteX92" fmla="*/ 135731 w 238125"/>
              <a:gd name="connsiteY92" fmla="*/ 130963 h 238125"/>
              <a:gd name="connsiteX93" fmla="*/ 197644 w 238125"/>
              <a:gd name="connsiteY93" fmla="*/ 130963 h 238125"/>
              <a:gd name="connsiteX94" fmla="*/ 197644 w 238125"/>
              <a:gd name="connsiteY94" fmla="*/ 164300 h 238125"/>
              <a:gd name="connsiteX95" fmla="*/ 185318 w 238125"/>
              <a:gd name="connsiteY95" fmla="*/ 121438 h 238125"/>
              <a:gd name="connsiteX96" fmla="*/ 156743 w 238125"/>
              <a:gd name="connsiteY96" fmla="*/ 92863 h 238125"/>
              <a:gd name="connsiteX97" fmla="*/ 190910 w 238125"/>
              <a:gd name="connsiteY97" fmla="*/ 92863 h 238125"/>
              <a:gd name="connsiteX98" fmla="*/ 219485 w 238125"/>
              <a:gd name="connsiteY98" fmla="*/ 121438 h 238125"/>
              <a:gd name="connsiteX99" fmla="*/ 185318 w 238125"/>
              <a:gd name="connsiteY99" fmla="*/ 121438 h 238125"/>
              <a:gd name="connsiteX100" fmla="*/ 164306 w 238125"/>
              <a:gd name="connsiteY100" fmla="*/ 159538 h 238125"/>
              <a:gd name="connsiteX101" fmla="*/ 169069 w 238125"/>
              <a:gd name="connsiteY101" fmla="*/ 154775 h 238125"/>
              <a:gd name="connsiteX102" fmla="*/ 169069 w 238125"/>
              <a:gd name="connsiteY102" fmla="*/ 145250 h 238125"/>
              <a:gd name="connsiteX103" fmla="*/ 164306 w 238125"/>
              <a:gd name="connsiteY103" fmla="*/ 140488 h 238125"/>
              <a:gd name="connsiteX104" fmla="*/ 159544 w 238125"/>
              <a:gd name="connsiteY104" fmla="*/ 145250 h 238125"/>
              <a:gd name="connsiteX105" fmla="*/ 159544 w 238125"/>
              <a:gd name="connsiteY105" fmla="*/ 154775 h 238125"/>
              <a:gd name="connsiteX106" fmla="*/ 164306 w 238125"/>
              <a:gd name="connsiteY106" fmla="*/ 159538 h 238125"/>
              <a:gd name="connsiteX107" fmla="*/ 78581 w 238125"/>
              <a:gd name="connsiteY107" fmla="*/ 130963 h 238125"/>
              <a:gd name="connsiteX108" fmla="*/ 50006 w 238125"/>
              <a:gd name="connsiteY108" fmla="*/ 130963 h 238125"/>
              <a:gd name="connsiteX109" fmla="*/ 45244 w 238125"/>
              <a:gd name="connsiteY109" fmla="*/ 135725 h 238125"/>
              <a:gd name="connsiteX110" fmla="*/ 45244 w 238125"/>
              <a:gd name="connsiteY110" fmla="*/ 154775 h 238125"/>
              <a:gd name="connsiteX111" fmla="*/ 50006 w 238125"/>
              <a:gd name="connsiteY111" fmla="*/ 159538 h 238125"/>
              <a:gd name="connsiteX112" fmla="*/ 78581 w 238125"/>
              <a:gd name="connsiteY112" fmla="*/ 159538 h 238125"/>
              <a:gd name="connsiteX113" fmla="*/ 83344 w 238125"/>
              <a:gd name="connsiteY113" fmla="*/ 154775 h 238125"/>
              <a:gd name="connsiteX114" fmla="*/ 83344 w 238125"/>
              <a:gd name="connsiteY114" fmla="*/ 135725 h 238125"/>
              <a:gd name="connsiteX115" fmla="*/ 78581 w 238125"/>
              <a:gd name="connsiteY115" fmla="*/ 130963 h 238125"/>
              <a:gd name="connsiteX116" fmla="*/ 73819 w 238125"/>
              <a:gd name="connsiteY116" fmla="*/ 150013 h 238125"/>
              <a:gd name="connsiteX117" fmla="*/ 54769 w 238125"/>
              <a:gd name="connsiteY117" fmla="*/ 150013 h 238125"/>
              <a:gd name="connsiteX118" fmla="*/ 54769 w 238125"/>
              <a:gd name="connsiteY118" fmla="*/ 140488 h 238125"/>
              <a:gd name="connsiteX119" fmla="*/ 73819 w 238125"/>
              <a:gd name="connsiteY119" fmla="*/ 140488 h 238125"/>
              <a:gd name="connsiteX120" fmla="*/ 73819 w 238125"/>
              <a:gd name="connsiteY120" fmla="*/ 150013 h 238125"/>
              <a:gd name="connsiteX121" fmla="*/ 183356 w 238125"/>
              <a:gd name="connsiteY121" fmla="*/ 159538 h 238125"/>
              <a:gd name="connsiteX122" fmla="*/ 188119 w 238125"/>
              <a:gd name="connsiteY122" fmla="*/ 154775 h 238125"/>
              <a:gd name="connsiteX123" fmla="*/ 188119 w 238125"/>
              <a:gd name="connsiteY123" fmla="*/ 145250 h 238125"/>
              <a:gd name="connsiteX124" fmla="*/ 183356 w 238125"/>
              <a:gd name="connsiteY124" fmla="*/ 140488 h 238125"/>
              <a:gd name="connsiteX125" fmla="*/ 178594 w 238125"/>
              <a:gd name="connsiteY125" fmla="*/ 145250 h 238125"/>
              <a:gd name="connsiteX126" fmla="*/ 178594 w 238125"/>
              <a:gd name="connsiteY126" fmla="*/ 154775 h 238125"/>
              <a:gd name="connsiteX127" fmla="*/ 183356 w 238125"/>
              <a:gd name="connsiteY127" fmla="*/ 159538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38125" h="238125">
                <a:moveTo>
                  <a:pt x="145256" y="159538"/>
                </a:moveTo>
                <a:cubicBezTo>
                  <a:pt x="147885" y="159538"/>
                  <a:pt x="150019" y="157404"/>
                  <a:pt x="150019" y="154775"/>
                </a:cubicBezTo>
                <a:lnTo>
                  <a:pt x="150019" y="145250"/>
                </a:lnTo>
                <a:cubicBezTo>
                  <a:pt x="150019" y="142621"/>
                  <a:pt x="147885" y="140488"/>
                  <a:pt x="145256" y="140488"/>
                </a:cubicBezTo>
                <a:cubicBezTo>
                  <a:pt x="142627" y="140488"/>
                  <a:pt x="140494" y="142621"/>
                  <a:pt x="140494" y="145250"/>
                </a:cubicBezTo>
                <a:lnTo>
                  <a:pt x="140494" y="154775"/>
                </a:lnTo>
                <a:cubicBezTo>
                  <a:pt x="140494" y="157404"/>
                  <a:pt x="142627" y="159538"/>
                  <a:pt x="145256" y="159538"/>
                </a:cubicBezTo>
                <a:close/>
                <a:moveTo>
                  <a:pt x="234353" y="122828"/>
                </a:moveTo>
                <a:lnTo>
                  <a:pt x="196253" y="84728"/>
                </a:lnTo>
                <a:cubicBezTo>
                  <a:pt x="195358" y="83842"/>
                  <a:pt x="194148" y="83338"/>
                  <a:pt x="192881" y="83338"/>
                </a:cubicBezTo>
                <a:lnTo>
                  <a:pt x="97631" y="83338"/>
                </a:lnTo>
                <a:cubicBezTo>
                  <a:pt x="95707" y="83338"/>
                  <a:pt x="93964" y="84500"/>
                  <a:pt x="93231" y="86281"/>
                </a:cubicBezTo>
                <a:cubicBezTo>
                  <a:pt x="92488" y="88062"/>
                  <a:pt x="92897" y="90110"/>
                  <a:pt x="94259" y="91472"/>
                </a:cubicBezTo>
                <a:lnTo>
                  <a:pt x="114700" y="111913"/>
                </a:lnTo>
                <a:lnTo>
                  <a:pt x="73819" y="111913"/>
                </a:lnTo>
                <a:lnTo>
                  <a:pt x="73819" y="45238"/>
                </a:lnTo>
                <a:lnTo>
                  <a:pt x="88106" y="45238"/>
                </a:lnTo>
                <a:cubicBezTo>
                  <a:pt x="90735" y="45238"/>
                  <a:pt x="92869" y="43104"/>
                  <a:pt x="92869" y="40475"/>
                </a:cubicBezTo>
                <a:lnTo>
                  <a:pt x="92869" y="21425"/>
                </a:lnTo>
                <a:cubicBezTo>
                  <a:pt x="92869" y="19101"/>
                  <a:pt x="91183" y="17110"/>
                  <a:pt x="88887" y="16729"/>
                </a:cubicBezTo>
                <a:lnTo>
                  <a:pt x="31737" y="7204"/>
                </a:lnTo>
                <a:cubicBezTo>
                  <a:pt x="30375" y="6985"/>
                  <a:pt x="28946" y="7366"/>
                  <a:pt x="27880" y="8271"/>
                </a:cubicBezTo>
                <a:cubicBezTo>
                  <a:pt x="26803" y="9166"/>
                  <a:pt x="26194" y="10500"/>
                  <a:pt x="26194" y="11900"/>
                </a:cubicBezTo>
                <a:lnTo>
                  <a:pt x="26194" y="40475"/>
                </a:lnTo>
                <a:cubicBezTo>
                  <a:pt x="26194" y="43104"/>
                  <a:pt x="28327" y="45238"/>
                  <a:pt x="30956" y="45238"/>
                </a:cubicBezTo>
                <a:lnTo>
                  <a:pt x="64294" y="45238"/>
                </a:lnTo>
                <a:lnTo>
                  <a:pt x="64294" y="111913"/>
                </a:lnTo>
                <a:lnTo>
                  <a:pt x="40481" y="111913"/>
                </a:lnTo>
                <a:cubicBezTo>
                  <a:pt x="32604" y="111913"/>
                  <a:pt x="26194" y="118323"/>
                  <a:pt x="26194" y="126200"/>
                </a:cubicBezTo>
                <a:lnTo>
                  <a:pt x="26194" y="164300"/>
                </a:lnTo>
                <a:cubicBezTo>
                  <a:pt x="26194" y="172177"/>
                  <a:pt x="32604" y="178588"/>
                  <a:pt x="40481" y="178588"/>
                </a:cubicBezTo>
                <a:lnTo>
                  <a:pt x="76610" y="178588"/>
                </a:lnTo>
                <a:lnTo>
                  <a:pt x="52769" y="202429"/>
                </a:lnTo>
                <a:cubicBezTo>
                  <a:pt x="49082" y="194018"/>
                  <a:pt x="40700" y="188113"/>
                  <a:pt x="30956" y="188113"/>
                </a:cubicBezTo>
                <a:cubicBezTo>
                  <a:pt x="17831" y="188113"/>
                  <a:pt x="7144" y="198800"/>
                  <a:pt x="7144" y="211925"/>
                </a:cubicBezTo>
                <a:cubicBezTo>
                  <a:pt x="7144" y="225050"/>
                  <a:pt x="17831" y="235738"/>
                  <a:pt x="30956" y="235738"/>
                </a:cubicBezTo>
                <a:cubicBezTo>
                  <a:pt x="43329" y="235738"/>
                  <a:pt x="53416" y="226203"/>
                  <a:pt x="54550" y="214116"/>
                </a:cubicBezTo>
                <a:lnTo>
                  <a:pt x="90078" y="178588"/>
                </a:lnTo>
                <a:lnTo>
                  <a:pt x="111919" y="178588"/>
                </a:lnTo>
                <a:lnTo>
                  <a:pt x="111919" y="188598"/>
                </a:lnTo>
                <a:cubicBezTo>
                  <a:pt x="101060" y="190808"/>
                  <a:pt x="92869" y="200428"/>
                  <a:pt x="92869" y="211925"/>
                </a:cubicBezTo>
                <a:cubicBezTo>
                  <a:pt x="92869" y="225050"/>
                  <a:pt x="103556" y="235738"/>
                  <a:pt x="116681" y="235738"/>
                </a:cubicBezTo>
                <a:cubicBezTo>
                  <a:pt x="129807" y="235738"/>
                  <a:pt x="140494" y="225050"/>
                  <a:pt x="140494" y="211925"/>
                </a:cubicBezTo>
                <a:cubicBezTo>
                  <a:pt x="140494" y="200428"/>
                  <a:pt x="132293" y="190808"/>
                  <a:pt x="121444" y="188598"/>
                </a:cubicBezTo>
                <a:lnTo>
                  <a:pt x="121444" y="178588"/>
                </a:lnTo>
                <a:lnTo>
                  <a:pt x="143275" y="178588"/>
                </a:lnTo>
                <a:lnTo>
                  <a:pt x="178813" y="214125"/>
                </a:lnTo>
                <a:cubicBezTo>
                  <a:pt x="179946" y="226203"/>
                  <a:pt x="190033" y="235738"/>
                  <a:pt x="202406" y="235738"/>
                </a:cubicBezTo>
                <a:cubicBezTo>
                  <a:pt x="215532" y="235738"/>
                  <a:pt x="226219" y="225050"/>
                  <a:pt x="226219" y="211925"/>
                </a:cubicBezTo>
                <a:cubicBezTo>
                  <a:pt x="226219" y="198800"/>
                  <a:pt x="215532" y="188113"/>
                  <a:pt x="202406" y="188113"/>
                </a:cubicBezTo>
                <a:cubicBezTo>
                  <a:pt x="192653" y="188113"/>
                  <a:pt x="184271" y="194028"/>
                  <a:pt x="180594" y="202438"/>
                </a:cubicBezTo>
                <a:lnTo>
                  <a:pt x="156743" y="178588"/>
                </a:lnTo>
                <a:lnTo>
                  <a:pt x="192881" y="178588"/>
                </a:lnTo>
                <a:cubicBezTo>
                  <a:pt x="200758" y="178588"/>
                  <a:pt x="207169" y="172177"/>
                  <a:pt x="207169" y="164300"/>
                </a:cubicBezTo>
                <a:lnTo>
                  <a:pt x="207169" y="130963"/>
                </a:lnTo>
                <a:lnTo>
                  <a:pt x="230981" y="130963"/>
                </a:lnTo>
                <a:cubicBezTo>
                  <a:pt x="232905" y="130963"/>
                  <a:pt x="234648" y="129800"/>
                  <a:pt x="235382" y="128019"/>
                </a:cubicBezTo>
                <a:cubicBezTo>
                  <a:pt x="236125" y="126238"/>
                  <a:pt x="235715" y="124190"/>
                  <a:pt x="234353" y="122828"/>
                </a:cubicBezTo>
                <a:close/>
                <a:moveTo>
                  <a:pt x="45244" y="211935"/>
                </a:moveTo>
                <a:cubicBezTo>
                  <a:pt x="45234" y="219802"/>
                  <a:pt x="38824" y="226213"/>
                  <a:pt x="30956" y="226213"/>
                </a:cubicBezTo>
                <a:cubicBezTo>
                  <a:pt x="23079" y="226213"/>
                  <a:pt x="16669" y="219802"/>
                  <a:pt x="16669" y="211925"/>
                </a:cubicBezTo>
                <a:cubicBezTo>
                  <a:pt x="16669" y="204048"/>
                  <a:pt x="23079" y="197638"/>
                  <a:pt x="30956" y="197638"/>
                </a:cubicBezTo>
                <a:cubicBezTo>
                  <a:pt x="38833" y="197638"/>
                  <a:pt x="45244" y="204048"/>
                  <a:pt x="45244" y="211925"/>
                </a:cubicBezTo>
                <a:cubicBezTo>
                  <a:pt x="45244" y="211925"/>
                  <a:pt x="45244" y="211925"/>
                  <a:pt x="45244" y="211935"/>
                </a:cubicBezTo>
                <a:close/>
                <a:moveTo>
                  <a:pt x="202406" y="197638"/>
                </a:moveTo>
                <a:cubicBezTo>
                  <a:pt x="210283" y="197638"/>
                  <a:pt x="216694" y="204048"/>
                  <a:pt x="216694" y="211925"/>
                </a:cubicBezTo>
                <a:cubicBezTo>
                  <a:pt x="216694" y="219802"/>
                  <a:pt x="210283" y="226213"/>
                  <a:pt x="202406" y="226213"/>
                </a:cubicBezTo>
                <a:cubicBezTo>
                  <a:pt x="194529" y="226213"/>
                  <a:pt x="188119" y="219802"/>
                  <a:pt x="188119" y="211925"/>
                </a:cubicBezTo>
                <a:cubicBezTo>
                  <a:pt x="188119" y="204048"/>
                  <a:pt x="194529" y="197638"/>
                  <a:pt x="202406" y="197638"/>
                </a:cubicBezTo>
                <a:close/>
                <a:moveTo>
                  <a:pt x="109128" y="92863"/>
                </a:moveTo>
                <a:lnTo>
                  <a:pt x="143275" y="92863"/>
                </a:lnTo>
                <a:lnTo>
                  <a:pt x="171850" y="121438"/>
                </a:lnTo>
                <a:lnTo>
                  <a:pt x="137703" y="121438"/>
                </a:lnTo>
                <a:lnTo>
                  <a:pt x="109128" y="92863"/>
                </a:lnTo>
                <a:close/>
                <a:moveTo>
                  <a:pt x="35719" y="35713"/>
                </a:moveTo>
                <a:lnTo>
                  <a:pt x="35719" y="17520"/>
                </a:lnTo>
                <a:lnTo>
                  <a:pt x="83344" y="25454"/>
                </a:lnTo>
                <a:lnTo>
                  <a:pt x="83344" y="35713"/>
                </a:lnTo>
                <a:lnTo>
                  <a:pt x="35719" y="35713"/>
                </a:lnTo>
                <a:close/>
                <a:moveTo>
                  <a:pt x="130969" y="211925"/>
                </a:moveTo>
                <a:cubicBezTo>
                  <a:pt x="130969" y="219802"/>
                  <a:pt x="124558" y="226213"/>
                  <a:pt x="116681" y="226213"/>
                </a:cubicBezTo>
                <a:cubicBezTo>
                  <a:pt x="108804" y="226213"/>
                  <a:pt x="102394" y="219802"/>
                  <a:pt x="102394" y="211925"/>
                </a:cubicBezTo>
                <a:cubicBezTo>
                  <a:pt x="102394" y="204048"/>
                  <a:pt x="108804" y="197638"/>
                  <a:pt x="116681" y="197638"/>
                </a:cubicBezTo>
                <a:cubicBezTo>
                  <a:pt x="124558" y="197638"/>
                  <a:pt x="130969" y="204048"/>
                  <a:pt x="130969" y="211925"/>
                </a:cubicBezTo>
                <a:close/>
                <a:moveTo>
                  <a:pt x="197644" y="164300"/>
                </a:moveTo>
                <a:cubicBezTo>
                  <a:pt x="197644" y="166929"/>
                  <a:pt x="195510" y="169063"/>
                  <a:pt x="192881" y="169063"/>
                </a:cubicBezTo>
                <a:lnTo>
                  <a:pt x="40481" y="169063"/>
                </a:lnTo>
                <a:cubicBezTo>
                  <a:pt x="37852" y="169063"/>
                  <a:pt x="35719" y="166929"/>
                  <a:pt x="35719" y="164300"/>
                </a:cubicBezTo>
                <a:lnTo>
                  <a:pt x="35719" y="126200"/>
                </a:lnTo>
                <a:cubicBezTo>
                  <a:pt x="35719" y="123571"/>
                  <a:pt x="37852" y="121438"/>
                  <a:pt x="40481" y="121438"/>
                </a:cubicBezTo>
                <a:lnTo>
                  <a:pt x="124225" y="121438"/>
                </a:lnTo>
                <a:lnTo>
                  <a:pt x="132359" y="129572"/>
                </a:lnTo>
                <a:cubicBezTo>
                  <a:pt x="133255" y="130458"/>
                  <a:pt x="134464" y="130963"/>
                  <a:pt x="135731" y="130963"/>
                </a:cubicBezTo>
                <a:lnTo>
                  <a:pt x="197644" y="130963"/>
                </a:lnTo>
                <a:lnTo>
                  <a:pt x="197644" y="164300"/>
                </a:lnTo>
                <a:close/>
                <a:moveTo>
                  <a:pt x="185318" y="121438"/>
                </a:moveTo>
                <a:lnTo>
                  <a:pt x="156743" y="92863"/>
                </a:lnTo>
                <a:lnTo>
                  <a:pt x="190910" y="92863"/>
                </a:lnTo>
                <a:lnTo>
                  <a:pt x="219485" y="121438"/>
                </a:lnTo>
                <a:lnTo>
                  <a:pt x="185318" y="121438"/>
                </a:lnTo>
                <a:close/>
                <a:moveTo>
                  <a:pt x="164306" y="159538"/>
                </a:moveTo>
                <a:cubicBezTo>
                  <a:pt x="166935" y="159538"/>
                  <a:pt x="169069" y="157404"/>
                  <a:pt x="169069" y="154775"/>
                </a:cubicBezTo>
                <a:lnTo>
                  <a:pt x="169069" y="145250"/>
                </a:lnTo>
                <a:cubicBezTo>
                  <a:pt x="169069" y="142621"/>
                  <a:pt x="166935" y="140488"/>
                  <a:pt x="164306" y="140488"/>
                </a:cubicBezTo>
                <a:cubicBezTo>
                  <a:pt x="161677" y="140488"/>
                  <a:pt x="159544" y="142621"/>
                  <a:pt x="159544" y="145250"/>
                </a:cubicBezTo>
                <a:lnTo>
                  <a:pt x="159544" y="154775"/>
                </a:lnTo>
                <a:cubicBezTo>
                  <a:pt x="159544" y="157404"/>
                  <a:pt x="161677" y="159538"/>
                  <a:pt x="164306" y="159538"/>
                </a:cubicBezTo>
                <a:close/>
                <a:moveTo>
                  <a:pt x="78581" y="130963"/>
                </a:moveTo>
                <a:lnTo>
                  <a:pt x="50006" y="130963"/>
                </a:lnTo>
                <a:cubicBezTo>
                  <a:pt x="47377" y="130963"/>
                  <a:pt x="45244" y="133096"/>
                  <a:pt x="45244" y="135725"/>
                </a:cubicBezTo>
                <a:lnTo>
                  <a:pt x="45244" y="154775"/>
                </a:lnTo>
                <a:cubicBezTo>
                  <a:pt x="45244" y="157404"/>
                  <a:pt x="47377" y="159538"/>
                  <a:pt x="50006" y="159538"/>
                </a:cubicBezTo>
                <a:lnTo>
                  <a:pt x="78581" y="159538"/>
                </a:lnTo>
                <a:cubicBezTo>
                  <a:pt x="81210" y="159538"/>
                  <a:pt x="83344" y="157404"/>
                  <a:pt x="83344" y="154775"/>
                </a:cubicBezTo>
                <a:lnTo>
                  <a:pt x="83344" y="135725"/>
                </a:lnTo>
                <a:cubicBezTo>
                  <a:pt x="83344" y="133096"/>
                  <a:pt x="81210" y="130963"/>
                  <a:pt x="78581" y="130963"/>
                </a:cubicBezTo>
                <a:close/>
                <a:moveTo>
                  <a:pt x="73819" y="150013"/>
                </a:moveTo>
                <a:lnTo>
                  <a:pt x="54769" y="150013"/>
                </a:lnTo>
                <a:lnTo>
                  <a:pt x="54769" y="140488"/>
                </a:lnTo>
                <a:lnTo>
                  <a:pt x="73819" y="140488"/>
                </a:lnTo>
                <a:lnTo>
                  <a:pt x="73819" y="150013"/>
                </a:lnTo>
                <a:close/>
                <a:moveTo>
                  <a:pt x="183356" y="159538"/>
                </a:moveTo>
                <a:cubicBezTo>
                  <a:pt x="185985" y="159538"/>
                  <a:pt x="188119" y="157404"/>
                  <a:pt x="188119" y="154775"/>
                </a:cubicBezTo>
                <a:lnTo>
                  <a:pt x="188119" y="145250"/>
                </a:lnTo>
                <a:cubicBezTo>
                  <a:pt x="188119" y="142621"/>
                  <a:pt x="185985" y="140488"/>
                  <a:pt x="183356" y="140488"/>
                </a:cubicBezTo>
                <a:cubicBezTo>
                  <a:pt x="180727" y="140488"/>
                  <a:pt x="178594" y="142621"/>
                  <a:pt x="178594" y="145250"/>
                </a:cubicBezTo>
                <a:lnTo>
                  <a:pt x="178594" y="154775"/>
                </a:lnTo>
                <a:cubicBezTo>
                  <a:pt x="178594" y="157404"/>
                  <a:pt x="180727" y="159538"/>
                  <a:pt x="183356" y="159538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4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6" b="97368" l="25238" r="73452">
                        <a14:foregroundMark x1="53333" y1="39298" x2="53690" y2="34737"/>
                        <a14:foregroundMark x1="53095" y1="66316" x2="53333" y2="60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3" t="3922" r="25533" b="2853"/>
          <a:stretch/>
        </p:blipFill>
        <p:spPr>
          <a:xfrm>
            <a:off x="6032128" y="-154547"/>
            <a:ext cx="3227781" cy="4172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682"/>
            <a:ext cx="5782613" cy="459131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2613" cy="216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/>
          <p:cNvSpPr/>
          <p:nvPr/>
        </p:nvSpPr>
        <p:spPr>
          <a:xfrm rot="5400000">
            <a:off x="1161000" y="-1161000"/>
            <a:ext cx="6822000" cy="91440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B51536B-93ED-432A-BBEA-AF185E223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0" y="0"/>
            <a:ext cx="9144001" cy="6822000"/>
          </a:xfrm>
          <a:prstGeom prst="line">
            <a:avLst/>
          </a:prstGeom>
          <a:ln w="63500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81" y="180181"/>
            <a:ext cx="1790620" cy="540000"/>
          </a:xfrm>
        </p:spPr>
        <p:txBody>
          <a:bodyPr/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শিখবোঃ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2800" noProof="1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287" y="1897961"/>
            <a:ext cx="5306689" cy="2514118"/>
          </a:xfrm>
        </p:spPr>
        <p:txBody>
          <a:bodyPr/>
          <a:lstStyle/>
          <a:p>
            <a:pPr lvl="1"/>
            <a:r>
              <a:rPr lang="en-US" sz="3200" noProof="1" smtClean="0">
                <a:latin typeface="Nikosh" panose="02000000000000000000" pitchFamily="2" charset="0"/>
                <a:cs typeface="Nikosh" panose="02000000000000000000" pitchFamily="2" charset="0"/>
              </a:rPr>
              <a:t>ব্লুটুথ সম্পার্কে জানতে পারবো।</a:t>
            </a:r>
          </a:p>
          <a:p>
            <a:pPr lvl="1"/>
            <a:r>
              <a:rPr lang="en-US" sz="3200" noProof="1" smtClean="0">
                <a:latin typeface="Nikosh" panose="02000000000000000000" pitchFamily="2" charset="0"/>
                <a:cs typeface="Nikosh" panose="02000000000000000000" pitchFamily="2" charset="0"/>
              </a:rPr>
              <a:t>ওয়াই-ফাই সম্পার্কে জানতে পারবো।</a:t>
            </a:r>
          </a:p>
          <a:p>
            <a:pPr lvl="1"/>
            <a:r>
              <a:rPr lang="en-US" sz="3200" noProof="1" smtClean="0">
                <a:latin typeface="Nikosh" panose="02000000000000000000" pitchFamily="2" charset="0"/>
                <a:cs typeface="Nikosh" panose="02000000000000000000" pitchFamily="2" charset="0"/>
              </a:rPr>
              <a:t>ওয়াই-ফাই সুবিধা-আসুবিধা সম্পার্কে জানতে পারবো।</a:t>
            </a:r>
          </a:p>
          <a:p>
            <a:pPr lvl="1"/>
            <a:r>
              <a:rPr lang="en-US" sz="3200" noProof="1" smtClean="0">
                <a:latin typeface="Nikosh" panose="02000000000000000000" pitchFamily="2" charset="0"/>
                <a:cs typeface="Nikosh" panose="02000000000000000000" pitchFamily="2" charset="0"/>
              </a:rPr>
              <a:t>ওয়াইম্যাক্স সম্পার্কে জানতে পারব।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697">
            <a:off x="5193260" y="3168639"/>
            <a:ext cx="3469510" cy="20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72" y="78820"/>
            <a:ext cx="2241380" cy="346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Bluetooth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253" y="565758"/>
            <a:ext cx="5608452" cy="4199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পরিসরের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ওয়্যারলেস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ইন্টারফেস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২.৪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গিগাহার্জের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তরঙ্গের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ট্রান্সফার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দুরত্বের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১মেগাবিট/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সেকেন্ড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ইন্টারফেসে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ডিভাইজই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হেডফোনের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ছাড়াই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শুনতে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কিবোর্ড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মাউস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রিমোটলি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তালা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খুলছে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ঘড়ি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t>5</a:t>
            </a:fld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5952"/>
          <a:stretch>
            <a:fillRect/>
          </a:stretch>
        </p:blipFill>
        <p:spPr>
          <a:xfrm>
            <a:off x="5859887" y="0"/>
            <a:ext cx="3284113" cy="4224345"/>
          </a:xfr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4224345"/>
            <a:ext cx="3284113" cy="24536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1" b="16106"/>
          <a:stretch/>
        </p:blipFill>
        <p:spPr>
          <a:xfrm>
            <a:off x="150253" y="4667425"/>
            <a:ext cx="5709634" cy="20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4" y="914400"/>
            <a:ext cx="8847786" cy="38379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সিম্বলটি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“H”  “B”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মিলিয়ে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রাজা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Harald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Bluetooth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নামানুসারে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নামকরণ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ডেনমার্ক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নরওয়েকে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করেছিল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রাজা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Bluetooth ও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ডিভাইসকে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ফ্রিতে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b="1" dirty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b="1" dirty="0" smtClean="0">
                <a:ln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Dr.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Jaap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Haartsen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১৯৯০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সালে॥এটি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আবিষ্কার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প্রস্তুত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পরিচালনা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Bluetooth Special Interest Group। ৯০০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খ্রীস্টাব্দের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পরবর্তী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সময়ের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ডেনমার্কের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রাজা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Harald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Bluetooth-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নামানুসারে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প্রযুক্তির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নামকরণ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b="1" dirty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CD1BF27-2213-45CE-A667-788F7924C2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40157" y="218941"/>
            <a:ext cx="3058708" cy="4876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আবিস্কারক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  <a:tileRect/>
          </a:gradFill>
        </p:spPr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r="24262"/>
          <a:stretch/>
        </p:blipFill>
        <p:spPr>
          <a:xfrm>
            <a:off x="6499978" y="4752304"/>
            <a:ext cx="2195822" cy="1925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1" y="162413"/>
            <a:ext cx="2228501" cy="54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  <a:tileRect/>
          </a:gradFill>
        </p:spPr>
        <p:txBody>
          <a:bodyPr/>
          <a:lstStyle/>
          <a:p>
            <a:fld id="{058DB212-BFA2-403F-85EF-DFD3FF6D97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461" y="857675"/>
            <a:ext cx="8697356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ব্লুটুথ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ক্ষুদ্র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পাল্লার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প্রণীত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ওয়্যারলেস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প্রোটোকল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১-১০০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মিটার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দূরত্বের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মধ্যে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ওয়্যারলেস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যোগাযোগের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পদ্ধতি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ব্লুটুথ-এর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কার্যকরী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পাল্লা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মিটার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বিদ্যু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কোষের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শক্তি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বৃদ্ধি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পাল্লা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১০০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মিটার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পর্যন্ত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বৃদ্ধি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ব্লুটুথ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২.৪৫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গিগাহার্টজ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-এ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৯০০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খ্রীস্টাব্দের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পরবর্তী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সময়ের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ডেনমার্কের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রাজা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Harald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Bluetooth-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নামানুসারে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প্রযুক্তির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নামকরণ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হয়েছে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ব্লুটুথ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১.০-এর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তথ্য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আদান-প্রদান-এর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সর্বোচ্চ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ছিল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সেকেন্ডে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মেগাবিট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বর্তমানে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ব্লুটুথ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২.০-এর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সর্বোচ্চ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সেকেন্ডে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মেগাবিট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ব্লুটুথ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প্রোটোকল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বাস্তবায়নকারী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যন্ত্রাংশ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ডিভাইসগুলি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দ্বিমুখী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সংযোগ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স্থাপন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বর্তমানে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কম্পিউটার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গেমিং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কনসোল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ডিজিটাল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ক্যামেরা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প্রিন্টার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ল্যাপটপ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জিপিএস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রিসিভার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প্রভৃতি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যন্ত্রাদিতে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ব্লুটুথ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প্রযুক্তি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প্রযুক্তিতে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খুব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বিদ্যু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খরচ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ক্ষুদ্র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পাল্লার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বেতার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তরঙ্গের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প্রয়োগ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7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1" y="162413"/>
            <a:ext cx="3378381" cy="54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  <a:tileRect/>
          </a:gradFill>
        </p:spPr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461" y="857675"/>
            <a:ext cx="8697356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তরঙ্গের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পাঠানো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ব্যাবস্থায়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২.৪৫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গিগাহার্ট্‌জ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প্রকৃতপক্ষে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২.৪০২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২.৪৮০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গিগাহার্ট্‌জ-এর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)-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কম্পাংক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শিল্প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চিকিৎসা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উপরিউক্ত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কম্পাংকের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সীমাটি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ব্লুটুথের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সিগন্যাল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সিগন্যালে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ব্যাঘাত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একসাথে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৮টি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সাধন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পারে।তবে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ব্যাসার্ধের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বৃত্তের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ব্লুটুথ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চারিদিকে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সর্বোচ্চ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মিটার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ক্রিয়াশীল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যন্ত্রযুগল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কম্পাঙ্ক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অপরের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ব্যাবস্থাতে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বাধার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সীমার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কম্পাঙ্ক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৭৯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পৃথক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পৃথক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কম্পাঙ্ক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এলোমেলোভাবে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ব্লুটুথের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ট্রান্সমিটার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১৬০০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কম্পাঙ্ক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যন্ত্রযুগলের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কম্পাঙ্ক-এর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অসম্ভব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বললেই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9240" y="0"/>
            <a:ext cx="37112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</a:rPr>
              <a:t>সর্বোচ্চ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</a:rPr>
              <a:t>অনুমোদিত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</a:rPr>
              <a:t>হ্মমতা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Calibri" panose="020F0502020204030204" pitchFamily="34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96369"/>
              </p:ext>
            </p:extLst>
          </p:nvPr>
        </p:nvGraphicFramePr>
        <p:xfrm>
          <a:off x="1536876" y="868966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2" tooltip="মিলিওয়াট (mW) (পাতার অস্তিত্ব নেই)"/>
                        </a:rPr>
                        <a:t>মিলিওয়াট</a:t>
                      </a:r>
                      <a:r>
                        <a:rPr lang="en-US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2" tooltip="মিলিওয়াট (mW) (পাতার অস্তিত্ব নেই)"/>
                        </a:rPr>
                        <a:t> (</a:t>
                      </a:r>
                      <a:r>
                        <a:rPr lang="en-US" sz="16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2" tooltip="মিলিওয়াট (mW) (পাতার অস্তিত্ব নেই)"/>
                        </a:rPr>
                        <a:t>mW</a:t>
                      </a:r>
                      <a:r>
                        <a:rPr lang="en-US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2" tooltip="মিলিওয়াট (mW) (পাতার অস্তিত্ব নেই)"/>
                        </a:rPr>
                        <a:t>)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3" tooltip="ডেসিবেল (dBm) (পাতার অস্তিত্ব নেই)"/>
                        </a:rPr>
                        <a:t>ডেসিবেল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3" tooltip="ডেসিবেল (dBm) (পাতার অস্তিত্ব নেই)"/>
                        </a:rPr>
                        <a:t> (</a:t>
                      </a:r>
                      <a:r>
                        <a:rPr lang="en-U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3" tooltip="ডেসিবেল (dBm) (পাতার অস্তিত্ব নেই)"/>
                        </a:rPr>
                        <a:t>dBm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  <a:hlinkClick r:id="rId3" tooltip="ডেসিবেল (dBm) (পাতার অস্তিত্ব নেই)"/>
                        </a:rPr>
                        <a:t>)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সীমা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আনুমানিক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)</a:t>
                      </a:r>
                      <a:endParaRPr lang="en-US" sz="1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প্রথম</a:t>
                      </a: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শ্রেণী</a:t>
                      </a: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১০০ 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২০ 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~১০০ 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মিটার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দ্বিতীয়</a:t>
                      </a: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শ্রেণী</a:t>
                      </a: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২.৫ 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৪ dBm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~১০ 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মিটার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তৃতীয়</a:t>
                      </a: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শ্রেণী</a:t>
                      </a: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১ 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০ 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~১ 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মিটার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32722" y="2458517"/>
            <a:ext cx="848717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বেশির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ভাগ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হ্মেত্রে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দ্বিতীয়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শ্রেণীর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কার্যকরী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সীমা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সর্বাপেক্ষা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ঘটনেতে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প্রসারিত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যদি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প্রথম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শ্রেণীর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transceiver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সংযোগ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নিখাদ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দ্বিতীয়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শ্রেণীর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নেটওয়ার্কে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তুলনা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করেছে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এইটি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উচ্চতর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সুবেদিতার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দ্বারা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সম্পন্ন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হয়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প্রথম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শ্রেণীর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ডিভাইসের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অধিকারী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। 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38338"/>
              </p:ext>
            </p:extLst>
          </p:nvPr>
        </p:nvGraphicFramePr>
        <p:xfrm>
          <a:off x="618187" y="3573530"/>
          <a:ext cx="8397024" cy="24280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9008"/>
                <a:gridCol w="2799008"/>
                <a:gridCol w="2799008"/>
              </a:tblGrid>
              <a:tr h="648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Version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rate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application throughput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4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ভার্সন ১.২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১ মেগাবিটস/সেকেন্ড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০.৭ মেগাবিটস/সেকেন্ড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4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ভার্সন ২.০ + এনহ্যান্সড ডাটা রেট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৩ মেগাবিটস/সেকেন্ড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২.১ মেগাবিটস/সেকেন্ড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4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ভার্সন ৩.০ + হাইস্পিড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২৪ মেগাবিটস/সেকেন্ড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</a:t>
                      </a:r>
                      <a:r>
                        <a:rPr lang="en-US" sz="1600" u="sng">
                          <a:solidFill>
                            <a:srgbClr val="0000FF"/>
                          </a:solidFill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Version 3.0+HS</a:t>
                      </a:r>
                      <a:r>
                        <a:rPr lang="en-US" sz="160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444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ভার্সন</a:t>
                      </a:r>
                      <a:r>
                        <a:rPr lang="en-US" sz="1600" b="1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৪.০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See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Version 4.0LE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B6CD9"/>
      </a:accent2>
      <a:accent3>
        <a:srgbClr val="0C3DF8"/>
      </a:accent3>
      <a:accent4>
        <a:srgbClr val="F2194A"/>
      </a:accent4>
      <a:accent5>
        <a:srgbClr val="0CF8B6"/>
      </a:accent5>
      <a:accent6>
        <a:srgbClr val="BDB313"/>
      </a:accent6>
      <a:hlink>
        <a:srgbClr val="00B0F0"/>
      </a:hlink>
      <a:folHlink>
        <a:srgbClr val="00B0F0"/>
      </a:folHlink>
    </a:clrScheme>
    <a:fontScheme name="Custom 162">
      <a:majorFont>
        <a:latin typeface="Tw Cen MT"/>
        <a:ea typeface=""/>
        <a:cs typeface=""/>
      </a:majorFont>
      <a:minorFont>
        <a:latin typeface="Lucida Sans Typewri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043420_Science fair presentation_RVA_v3.potx" id="{29D4BD8F-7488-49D9-BFBB-7DF8C2B0292D}" vid="{799E8309-D02B-4451-A1B1-915D5FF07E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fair presentation</Template>
  <TotalTime>0</TotalTime>
  <Words>1378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Lucida Sans Typewriter</vt:lpstr>
      <vt:lpstr>Nikosh</vt:lpstr>
      <vt:lpstr>NikoshBAN</vt:lpstr>
      <vt:lpstr>Times New Roman</vt:lpstr>
      <vt:lpstr>Tw Cen MT</vt:lpstr>
      <vt:lpstr>Office Theme</vt:lpstr>
      <vt:lpstr>PowerPoint Presentation</vt:lpstr>
      <vt:lpstr>শিক্ষক পরিচিতি</vt:lpstr>
      <vt:lpstr>PowerPoint Presentation</vt:lpstr>
      <vt:lpstr>শিখন ফল</vt:lpstr>
      <vt:lpstr>ব্লুটুথ Bluetooth</vt:lpstr>
      <vt:lpstr>ব্লুটুথ সিম্বলটি “H”  “B” মিলিয়ে করা হয়েছে। রাজা Harald Bluetooth এর নামানুসারে ব্লুটুথ নামকরণ করা হয়। ডেনমার্ক ও নরওয়েকে এক করেছিল এই রাজা । আর Bluetooth ও দুইটি ডিভাইসকে এক করে এবং সবাই এটি ফ্রিতে ব্যবহার করতে পারে।  Dr. Jaap Haartsen, ১৯৯০ সালে॥এটি আবিষ্কার প্রস্তুত ও বর্তমানে পরিচালনা করছে Bluetooth Special Interest Group। ৯০০ খ্রীস্টাব্দের পরবর্তী সময়ের ডেনমার্কের রাজা Harald Bluetooth-এর নামানুসারে এই প্রযুক্তির নামকরণ করা হয়েছে।</vt:lpstr>
      <vt:lpstr>ব্লুটুথ এর বৈশিষ্ট্য-</vt:lpstr>
      <vt:lpstr> ব্লুটুথ কিভাবে কাজ করে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মূল্যায়ন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2020-05-02T17:11:40Z</dcterms:created>
  <dcterms:modified xsi:type="dcterms:W3CDTF">2020-05-02T20:11:19Z</dcterms:modified>
</cp:coreProperties>
</file>