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0" r:id="rId2"/>
    <p:sldId id="281" r:id="rId3"/>
    <p:sldId id="282" r:id="rId4"/>
    <p:sldId id="265" r:id="rId5"/>
    <p:sldId id="298" r:id="rId6"/>
    <p:sldId id="302" r:id="rId7"/>
    <p:sldId id="299" r:id="rId8"/>
    <p:sldId id="284" r:id="rId9"/>
    <p:sldId id="303" r:id="rId10"/>
    <p:sldId id="288" r:id="rId11"/>
    <p:sldId id="278" r:id="rId12"/>
    <p:sldId id="300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93981" autoAdjust="0"/>
  </p:normalViewPr>
  <p:slideViewPr>
    <p:cSldViewPr snapToGrid="0">
      <p:cViewPr varScale="1">
        <p:scale>
          <a:sx n="65" d="100"/>
          <a:sy n="65" d="100"/>
        </p:scale>
        <p:origin x="19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9FD19D-33EA-44CA-A3C2-167423D4C0A1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B422DC5-41EF-4674-ACB1-A36F76807B41}">
      <dgm:prSet phldrT="[Text]" custT="1"/>
      <dgm:spPr/>
      <dgm:t>
        <a:bodyPr/>
        <a:lstStyle/>
        <a:p>
          <a:r>
            <a:rPr lang="bn-IN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সালাতের নাম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C2A13F-432B-46B7-A78D-8C1577775640}" type="parTrans" cxnId="{89CDF1FA-4234-40BE-8F18-35D49099D6E1}">
      <dgm:prSet/>
      <dgm:spPr/>
      <dgm:t>
        <a:bodyPr/>
        <a:lstStyle/>
        <a:p>
          <a:endParaRPr lang="en-US"/>
        </a:p>
      </dgm:t>
    </dgm:pt>
    <dgm:pt modelId="{5493A066-A29C-4B66-9468-1ABD9520B16D}" type="sibTrans" cxnId="{89CDF1FA-4234-40BE-8F18-35D49099D6E1}">
      <dgm:prSet/>
      <dgm:spPr/>
      <dgm:t>
        <a:bodyPr/>
        <a:lstStyle/>
        <a:p>
          <a:endParaRPr lang="en-US"/>
        </a:p>
      </dgm:t>
    </dgm:pt>
    <dgm:pt modelId="{D38AE5AF-8DBB-4795-AC6E-C233EDB94F60}">
      <dgm:prSet phldrT="[Text]" custT="1"/>
      <dgm:spPr/>
      <dgm:t>
        <a:bodyPr/>
        <a:lstStyle/>
        <a:p>
          <a:r>
            <a:rPr lang="bn-IN" sz="4000" b="1" dirty="0" smtClean="0">
              <a:latin typeface="NikoshBAN" panose="02000000000000000000" pitchFamily="2" charset="0"/>
              <a:cs typeface="NikoshBAN" panose="02000000000000000000" pitchFamily="2" charset="0"/>
            </a:rPr>
            <a:t>ফজর</a:t>
          </a:r>
          <a:endParaRPr lang="en-US" sz="4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1D3F4A-8EE4-4C2E-B2A9-2E1DE952E029}" type="parTrans" cxnId="{06714392-670A-49C8-8303-ADC825CB0B6E}">
      <dgm:prSet/>
      <dgm:spPr/>
      <dgm:t>
        <a:bodyPr/>
        <a:lstStyle/>
        <a:p>
          <a:endParaRPr lang="en-US"/>
        </a:p>
      </dgm:t>
    </dgm:pt>
    <dgm:pt modelId="{C697E8A8-2374-4417-8CC5-1EFF3CC6AE5C}" type="sibTrans" cxnId="{06714392-670A-49C8-8303-ADC825CB0B6E}">
      <dgm:prSet/>
      <dgm:spPr/>
      <dgm:t>
        <a:bodyPr/>
        <a:lstStyle/>
        <a:p>
          <a:endParaRPr lang="en-US"/>
        </a:p>
      </dgm:t>
    </dgm:pt>
    <dgm:pt modelId="{B52126FF-C37A-43B1-B01E-0F3AB9402981}">
      <dgm:prSet phldrT="[Text]" custT="1"/>
      <dgm:spPr/>
      <dgm:t>
        <a:bodyPr/>
        <a:lstStyle/>
        <a:p>
          <a:r>
            <a:rPr lang="bn-IN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যোহর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AA60F7-F6E6-46E6-90AF-6D4A797B864F}" type="parTrans" cxnId="{55C59831-4D65-46EB-94FB-D0F9532FB570}">
      <dgm:prSet/>
      <dgm:spPr/>
      <dgm:t>
        <a:bodyPr/>
        <a:lstStyle/>
        <a:p>
          <a:endParaRPr lang="en-US"/>
        </a:p>
      </dgm:t>
    </dgm:pt>
    <dgm:pt modelId="{6DAAC087-040F-43A9-9518-05FD5BBB4868}" type="sibTrans" cxnId="{55C59831-4D65-46EB-94FB-D0F9532FB570}">
      <dgm:prSet/>
      <dgm:spPr/>
      <dgm:t>
        <a:bodyPr/>
        <a:lstStyle/>
        <a:p>
          <a:endParaRPr lang="en-US"/>
        </a:p>
      </dgm:t>
    </dgm:pt>
    <dgm:pt modelId="{BF78B265-5726-4945-9A88-2953608CCBBB}">
      <dgm:prSet phldrT="[Text]" custT="1"/>
      <dgm:spPr/>
      <dgm:t>
        <a:bodyPr/>
        <a:lstStyle/>
        <a:p>
          <a:r>
            <a:rPr lang="bn-IN" sz="2800" b="0" dirty="0" smtClean="0">
              <a:solidFill>
                <a:schemeClr val="tx1"/>
              </a:solidFill>
            </a:rPr>
            <a:t>আসর</a:t>
          </a:r>
          <a:endParaRPr lang="en-US" sz="2800" b="0" dirty="0">
            <a:solidFill>
              <a:schemeClr val="tx1"/>
            </a:solidFill>
          </a:endParaRPr>
        </a:p>
      </dgm:t>
    </dgm:pt>
    <dgm:pt modelId="{53BA7E5C-8D35-4C42-ACC0-ABEFC92421E9}" type="parTrans" cxnId="{450D7E18-A472-48F2-9D7C-7A5794D4F479}">
      <dgm:prSet/>
      <dgm:spPr/>
      <dgm:t>
        <a:bodyPr/>
        <a:lstStyle/>
        <a:p>
          <a:endParaRPr lang="en-US"/>
        </a:p>
      </dgm:t>
    </dgm:pt>
    <dgm:pt modelId="{1AE7F68B-8DFB-4066-9DB2-C98ACCBA7313}" type="sibTrans" cxnId="{450D7E18-A472-48F2-9D7C-7A5794D4F479}">
      <dgm:prSet/>
      <dgm:spPr/>
      <dgm:t>
        <a:bodyPr/>
        <a:lstStyle/>
        <a:p>
          <a:endParaRPr lang="en-US"/>
        </a:p>
      </dgm:t>
    </dgm:pt>
    <dgm:pt modelId="{D5B557F8-DDA7-4B89-8EE0-3A16DB1316E0}">
      <dgm:prSet phldrT="[Text]"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মাগরিব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7CD19D-09F0-4813-B9EE-33AFBE1C1813}" type="parTrans" cxnId="{29B03963-CCF7-4517-8A9C-6DCF264C0A8E}">
      <dgm:prSet/>
      <dgm:spPr/>
      <dgm:t>
        <a:bodyPr/>
        <a:lstStyle/>
        <a:p>
          <a:endParaRPr lang="en-US"/>
        </a:p>
      </dgm:t>
    </dgm:pt>
    <dgm:pt modelId="{0DC97E40-F6DB-47B1-B77F-E12EDC3384FD}" type="sibTrans" cxnId="{29B03963-CCF7-4517-8A9C-6DCF264C0A8E}">
      <dgm:prSet/>
      <dgm:spPr/>
      <dgm:t>
        <a:bodyPr/>
        <a:lstStyle/>
        <a:p>
          <a:endParaRPr lang="en-US"/>
        </a:p>
      </dgm:t>
    </dgm:pt>
    <dgm:pt modelId="{3D98CA15-D1B3-4E6E-B896-C2CE7E35CB2C}">
      <dgm:prSet phldrT="[Text]" custT="1"/>
      <dgm:spPr/>
      <dgm:t>
        <a:bodyPr/>
        <a:lstStyle/>
        <a:p>
          <a:r>
            <a:rPr lang="bn-IN" sz="4400" dirty="0" smtClean="0">
              <a:latin typeface="NikoshBAN" panose="02000000000000000000" pitchFamily="2" charset="0"/>
              <a:cs typeface="NikoshBAN" panose="02000000000000000000" pitchFamily="2" charset="0"/>
            </a:rPr>
            <a:t>এশা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908CAA-C34F-42B1-8A66-AC2090257494}" type="parTrans" cxnId="{41C4CD64-068D-4701-8D46-2A13D00BD44A}">
      <dgm:prSet/>
      <dgm:spPr/>
      <dgm:t>
        <a:bodyPr/>
        <a:lstStyle/>
        <a:p>
          <a:endParaRPr lang="en-US"/>
        </a:p>
      </dgm:t>
    </dgm:pt>
    <dgm:pt modelId="{186DC6B5-00C5-487B-9E5B-33454635CCF8}" type="sibTrans" cxnId="{41C4CD64-068D-4701-8D46-2A13D00BD44A}">
      <dgm:prSet/>
      <dgm:spPr/>
      <dgm:t>
        <a:bodyPr/>
        <a:lstStyle/>
        <a:p>
          <a:endParaRPr lang="en-US"/>
        </a:p>
      </dgm:t>
    </dgm:pt>
    <dgm:pt modelId="{9E54403E-0861-4C86-8C6B-579AC8212D26}" type="pres">
      <dgm:prSet presAssocID="{349FD19D-33EA-44CA-A3C2-167423D4C0A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8ED98B-400A-47F0-B1BB-D35C3B07D93B}" type="pres">
      <dgm:prSet presAssocID="{DB422DC5-41EF-4674-ACB1-A36F76807B41}" presName="centerShape" presStyleLbl="node0" presStyleIdx="0" presStyleCnt="1" custScaleX="105836"/>
      <dgm:spPr/>
      <dgm:t>
        <a:bodyPr/>
        <a:lstStyle/>
        <a:p>
          <a:endParaRPr lang="en-US"/>
        </a:p>
      </dgm:t>
    </dgm:pt>
    <dgm:pt modelId="{BC1154CD-ED87-42F6-A9E7-69773CFB40C6}" type="pres">
      <dgm:prSet presAssocID="{D38AE5AF-8DBB-4795-AC6E-C233EDB94F6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D48775-357A-45DA-A5D5-12D4D354553C}" type="pres">
      <dgm:prSet presAssocID="{D38AE5AF-8DBB-4795-AC6E-C233EDB94F60}" presName="dummy" presStyleCnt="0"/>
      <dgm:spPr/>
      <dgm:t>
        <a:bodyPr/>
        <a:lstStyle/>
        <a:p>
          <a:endParaRPr lang="en-US"/>
        </a:p>
      </dgm:t>
    </dgm:pt>
    <dgm:pt modelId="{C5264E76-5048-4183-8005-F57022D6BAF9}" type="pres">
      <dgm:prSet presAssocID="{C697E8A8-2374-4417-8CC5-1EFF3CC6AE5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68933E42-F2FF-4B03-91E8-087CFF7BC2B6}" type="pres">
      <dgm:prSet presAssocID="{B52126FF-C37A-43B1-B01E-0F3AB940298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055F47-910C-4A8C-944E-0D2970BB7F3E}" type="pres">
      <dgm:prSet presAssocID="{B52126FF-C37A-43B1-B01E-0F3AB9402981}" presName="dummy" presStyleCnt="0"/>
      <dgm:spPr/>
      <dgm:t>
        <a:bodyPr/>
        <a:lstStyle/>
        <a:p>
          <a:endParaRPr lang="en-US"/>
        </a:p>
      </dgm:t>
    </dgm:pt>
    <dgm:pt modelId="{7DAF5F1F-6FA2-4B4F-9D04-5195085D28E9}" type="pres">
      <dgm:prSet presAssocID="{6DAAC087-040F-43A9-9518-05FD5BBB4868}" presName="sibTrans" presStyleLbl="sibTrans2D1" presStyleIdx="1" presStyleCnt="5"/>
      <dgm:spPr/>
      <dgm:t>
        <a:bodyPr/>
        <a:lstStyle/>
        <a:p>
          <a:endParaRPr lang="en-US"/>
        </a:p>
      </dgm:t>
    </dgm:pt>
    <dgm:pt modelId="{ED1496E5-9195-477F-A176-F88C3961E88E}" type="pres">
      <dgm:prSet presAssocID="{BF78B265-5726-4945-9A88-2953608CCBBB}" presName="node" presStyleLbl="node1" presStyleIdx="2" presStyleCnt="5" custScaleX="1200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A37762-0C41-458C-AC43-78378D9A651F}" type="pres">
      <dgm:prSet presAssocID="{BF78B265-5726-4945-9A88-2953608CCBBB}" presName="dummy" presStyleCnt="0"/>
      <dgm:spPr/>
      <dgm:t>
        <a:bodyPr/>
        <a:lstStyle/>
        <a:p>
          <a:endParaRPr lang="en-US"/>
        </a:p>
      </dgm:t>
    </dgm:pt>
    <dgm:pt modelId="{64012278-C478-4C69-823B-E9DCF20911BE}" type="pres">
      <dgm:prSet presAssocID="{1AE7F68B-8DFB-4066-9DB2-C98ACCBA731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28E4CFA1-564E-4081-BCF0-C608B03194C4}" type="pres">
      <dgm:prSet presAssocID="{D5B557F8-DDA7-4B89-8EE0-3A16DB1316E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06B567-6E7D-45C3-BC9E-6D7A017D039D}" type="pres">
      <dgm:prSet presAssocID="{D5B557F8-DDA7-4B89-8EE0-3A16DB1316E0}" presName="dummy" presStyleCnt="0"/>
      <dgm:spPr/>
      <dgm:t>
        <a:bodyPr/>
        <a:lstStyle/>
        <a:p>
          <a:endParaRPr lang="en-US"/>
        </a:p>
      </dgm:t>
    </dgm:pt>
    <dgm:pt modelId="{BA93FC9A-531B-46FF-860A-B4838D862D57}" type="pres">
      <dgm:prSet presAssocID="{0DC97E40-F6DB-47B1-B77F-E12EDC3384FD}" presName="sibTrans" presStyleLbl="sibTrans2D1" presStyleIdx="3" presStyleCnt="5"/>
      <dgm:spPr/>
      <dgm:t>
        <a:bodyPr/>
        <a:lstStyle/>
        <a:p>
          <a:endParaRPr lang="en-US"/>
        </a:p>
      </dgm:t>
    </dgm:pt>
    <dgm:pt modelId="{C0194E16-EF4D-4ED4-B93B-A7C96F392CF5}" type="pres">
      <dgm:prSet presAssocID="{3D98CA15-D1B3-4E6E-B896-C2CE7E35CB2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4E7FD5-4A59-4597-BB36-A8BDCBB8CFBB}" type="pres">
      <dgm:prSet presAssocID="{3D98CA15-D1B3-4E6E-B896-C2CE7E35CB2C}" presName="dummy" presStyleCnt="0"/>
      <dgm:spPr/>
      <dgm:t>
        <a:bodyPr/>
        <a:lstStyle/>
        <a:p>
          <a:endParaRPr lang="en-US"/>
        </a:p>
      </dgm:t>
    </dgm:pt>
    <dgm:pt modelId="{A5852325-0CA6-472D-B2EC-322105389851}" type="pres">
      <dgm:prSet presAssocID="{186DC6B5-00C5-487B-9E5B-33454635CCF8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4FCB2B8E-07E8-43C7-BF1C-B0F047C12498}" type="presOf" srcId="{6DAAC087-040F-43A9-9518-05FD5BBB4868}" destId="{7DAF5F1F-6FA2-4B4F-9D04-5195085D28E9}" srcOrd="0" destOrd="0" presId="urn:microsoft.com/office/officeart/2005/8/layout/radial6"/>
    <dgm:cxn modelId="{55C59831-4D65-46EB-94FB-D0F9532FB570}" srcId="{DB422DC5-41EF-4674-ACB1-A36F76807B41}" destId="{B52126FF-C37A-43B1-B01E-0F3AB9402981}" srcOrd="1" destOrd="0" parTransId="{3DAA60F7-F6E6-46E6-90AF-6D4A797B864F}" sibTransId="{6DAAC087-040F-43A9-9518-05FD5BBB4868}"/>
    <dgm:cxn modelId="{17FAF3BF-AE6B-432F-AFE0-63076E975B11}" type="presOf" srcId="{D38AE5AF-8DBB-4795-AC6E-C233EDB94F60}" destId="{BC1154CD-ED87-42F6-A9E7-69773CFB40C6}" srcOrd="0" destOrd="0" presId="urn:microsoft.com/office/officeart/2005/8/layout/radial6"/>
    <dgm:cxn modelId="{EC258120-E634-4992-B9FC-E33F6214AE9F}" type="presOf" srcId="{1AE7F68B-8DFB-4066-9DB2-C98ACCBA7313}" destId="{64012278-C478-4C69-823B-E9DCF20911BE}" srcOrd="0" destOrd="0" presId="urn:microsoft.com/office/officeart/2005/8/layout/radial6"/>
    <dgm:cxn modelId="{A600A54E-03A0-4EFF-A0D8-CE026A423478}" type="presOf" srcId="{349FD19D-33EA-44CA-A3C2-167423D4C0A1}" destId="{9E54403E-0861-4C86-8C6B-579AC8212D26}" srcOrd="0" destOrd="0" presId="urn:microsoft.com/office/officeart/2005/8/layout/radial6"/>
    <dgm:cxn modelId="{29B03963-CCF7-4517-8A9C-6DCF264C0A8E}" srcId="{DB422DC5-41EF-4674-ACB1-A36F76807B41}" destId="{D5B557F8-DDA7-4B89-8EE0-3A16DB1316E0}" srcOrd="3" destOrd="0" parTransId="{737CD19D-09F0-4813-B9EE-33AFBE1C1813}" sibTransId="{0DC97E40-F6DB-47B1-B77F-E12EDC3384FD}"/>
    <dgm:cxn modelId="{7DC5754D-D8F4-41FC-AE7C-D1A448E5B12F}" type="presOf" srcId="{186DC6B5-00C5-487B-9E5B-33454635CCF8}" destId="{A5852325-0CA6-472D-B2EC-322105389851}" srcOrd="0" destOrd="0" presId="urn:microsoft.com/office/officeart/2005/8/layout/radial6"/>
    <dgm:cxn modelId="{0A540E65-29B6-4FE7-A196-A08235CF3D80}" type="presOf" srcId="{3D98CA15-D1B3-4E6E-B896-C2CE7E35CB2C}" destId="{C0194E16-EF4D-4ED4-B93B-A7C96F392CF5}" srcOrd="0" destOrd="0" presId="urn:microsoft.com/office/officeart/2005/8/layout/radial6"/>
    <dgm:cxn modelId="{6D5802BC-3FB2-4EF6-9D77-569AF469442B}" type="presOf" srcId="{DB422DC5-41EF-4674-ACB1-A36F76807B41}" destId="{968ED98B-400A-47F0-B1BB-D35C3B07D93B}" srcOrd="0" destOrd="0" presId="urn:microsoft.com/office/officeart/2005/8/layout/radial6"/>
    <dgm:cxn modelId="{06714392-670A-49C8-8303-ADC825CB0B6E}" srcId="{DB422DC5-41EF-4674-ACB1-A36F76807B41}" destId="{D38AE5AF-8DBB-4795-AC6E-C233EDB94F60}" srcOrd="0" destOrd="0" parTransId="{111D3F4A-8EE4-4C2E-B2A9-2E1DE952E029}" sibTransId="{C697E8A8-2374-4417-8CC5-1EFF3CC6AE5C}"/>
    <dgm:cxn modelId="{41C4CD64-068D-4701-8D46-2A13D00BD44A}" srcId="{DB422DC5-41EF-4674-ACB1-A36F76807B41}" destId="{3D98CA15-D1B3-4E6E-B896-C2CE7E35CB2C}" srcOrd="4" destOrd="0" parTransId="{67908CAA-C34F-42B1-8A66-AC2090257494}" sibTransId="{186DC6B5-00C5-487B-9E5B-33454635CCF8}"/>
    <dgm:cxn modelId="{F3A22E0D-0244-4993-B789-19803D298EDD}" type="presOf" srcId="{BF78B265-5726-4945-9A88-2953608CCBBB}" destId="{ED1496E5-9195-477F-A176-F88C3961E88E}" srcOrd="0" destOrd="0" presId="urn:microsoft.com/office/officeart/2005/8/layout/radial6"/>
    <dgm:cxn modelId="{89CDF1FA-4234-40BE-8F18-35D49099D6E1}" srcId="{349FD19D-33EA-44CA-A3C2-167423D4C0A1}" destId="{DB422DC5-41EF-4674-ACB1-A36F76807B41}" srcOrd="0" destOrd="0" parTransId="{70C2A13F-432B-46B7-A78D-8C1577775640}" sibTransId="{5493A066-A29C-4B66-9468-1ABD9520B16D}"/>
    <dgm:cxn modelId="{EE3554C0-7F8E-49E0-A05B-2B91C9CFDB83}" type="presOf" srcId="{C697E8A8-2374-4417-8CC5-1EFF3CC6AE5C}" destId="{C5264E76-5048-4183-8005-F57022D6BAF9}" srcOrd="0" destOrd="0" presId="urn:microsoft.com/office/officeart/2005/8/layout/radial6"/>
    <dgm:cxn modelId="{54B7D16C-2369-4087-BA17-416F63D461CC}" type="presOf" srcId="{B52126FF-C37A-43B1-B01E-0F3AB9402981}" destId="{68933E42-F2FF-4B03-91E8-087CFF7BC2B6}" srcOrd="0" destOrd="0" presId="urn:microsoft.com/office/officeart/2005/8/layout/radial6"/>
    <dgm:cxn modelId="{94BBC436-40D2-4535-AB6E-7DEA117929FC}" type="presOf" srcId="{0DC97E40-F6DB-47B1-B77F-E12EDC3384FD}" destId="{BA93FC9A-531B-46FF-860A-B4838D862D57}" srcOrd="0" destOrd="0" presId="urn:microsoft.com/office/officeart/2005/8/layout/radial6"/>
    <dgm:cxn modelId="{450D7E18-A472-48F2-9D7C-7A5794D4F479}" srcId="{DB422DC5-41EF-4674-ACB1-A36F76807B41}" destId="{BF78B265-5726-4945-9A88-2953608CCBBB}" srcOrd="2" destOrd="0" parTransId="{53BA7E5C-8D35-4C42-ACC0-ABEFC92421E9}" sibTransId="{1AE7F68B-8DFB-4066-9DB2-C98ACCBA7313}"/>
    <dgm:cxn modelId="{0466278C-6D2E-45F7-AB4D-D310C8E8237E}" type="presOf" srcId="{D5B557F8-DDA7-4B89-8EE0-3A16DB1316E0}" destId="{28E4CFA1-564E-4081-BCF0-C608B03194C4}" srcOrd="0" destOrd="0" presId="urn:microsoft.com/office/officeart/2005/8/layout/radial6"/>
    <dgm:cxn modelId="{C7D0A102-0E68-4093-9191-A3AF5082F29A}" type="presParOf" srcId="{9E54403E-0861-4C86-8C6B-579AC8212D26}" destId="{968ED98B-400A-47F0-B1BB-D35C3B07D93B}" srcOrd="0" destOrd="0" presId="urn:microsoft.com/office/officeart/2005/8/layout/radial6"/>
    <dgm:cxn modelId="{D5CF68AA-BB7E-4FCD-8C52-52DACF45ABFB}" type="presParOf" srcId="{9E54403E-0861-4C86-8C6B-579AC8212D26}" destId="{BC1154CD-ED87-42F6-A9E7-69773CFB40C6}" srcOrd="1" destOrd="0" presId="urn:microsoft.com/office/officeart/2005/8/layout/radial6"/>
    <dgm:cxn modelId="{9E1E205F-CABE-4C29-A9D0-D19BD86FAC18}" type="presParOf" srcId="{9E54403E-0861-4C86-8C6B-579AC8212D26}" destId="{2FD48775-357A-45DA-A5D5-12D4D354553C}" srcOrd="2" destOrd="0" presId="urn:microsoft.com/office/officeart/2005/8/layout/radial6"/>
    <dgm:cxn modelId="{D0B31500-FEB1-4373-B831-CC650A4E07F9}" type="presParOf" srcId="{9E54403E-0861-4C86-8C6B-579AC8212D26}" destId="{C5264E76-5048-4183-8005-F57022D6BAF9}" srcOrd="3" destOrd="0" presId="urn:microsoft.com/office/officeart/2005/8/layout/radial6"/>
    <dgm:cxn modelId="{5D2E57B6-F09F-4A2F-A11F-55A85816ECC8}" type="presParOf" srcId="{9E54403E-0861-4C86-8C6B-579AC8212D26}" destId="{68933E42-F2FF-4B03-91E8-087CFF7BC2B6}" srcOrd="4" destOrd="0" presId="urn:microsoft.com/office/officeart/2005/8/layout/radial6"/>
    <dgm:cxn modelId="{713C3C50-4C8E-4E23-A398-213C9748F57F}" type="presParOf" srcId="{9E54403E-0861-4C86-8C6B-579AC8212D26}" destId="{E9055F47-910C-4A8C-944E-0D2970BB7F3E}" srcOrd="5" destOrd="0" presId="urn:microsoft.com/office/officeart/2005/8/layout/radial6"/>
    <dgm:cxn modelId="{87CCB51C-9DE7-469B-BCCB-C87AB5A0D9DD}" type="presParOf" srcId="{9E54403E-0861-4C86-8C6B-579AC8212D26}" destId="{7DAF5F1F-6FA2-4B4F-9D04-5195085D28E9}" srcOrd="6" destOrd="0" presId="urn:microsoft.com/office/officeart/2005/8/layout/radial6"/>
    <dgm:cxn modelId="{20320EC1-491D-4A6B-9E08-A481134FD2B2}" type="presParOf" srcId="{9E54403E-0861-4C86-8C6B-579AC8212D26}" destId="{ED1496E5-9195-477F-A176-F88C3961E88E}" srcOrd="7" destOrd="0" presId="urn:microsoft.com/office/officeart/2005/8/layout/radial6"/>
    <dgm:cxn modelId="{6ADF48B4-BE8F-44B4-93CF-4D32D4D06B7A}" type="presParOf" srcId="{9E54403E-0861-4C86-8C6B-579AC8212D26}" destId="{44A37762-0C41-458C-AC43-78378D9A651F}" srcOrd="8" destOrd="0" presId="urn:microsoft.com/office/officeart/2005/8/layout/radial6"/>
    <dgm:cxn modelId="{61400218-7906-4E9B-A31B-D606451013C2}" type="presParOf" srcId="{9E54403E-0861-4C86-8C6B-579AC8212D26}" destId="{64012278-C478-4C69-823B-E9DCF20911BE}" srcOrd="9" destOrd="0" presId="urn:microsoft.com/office/officeart/2005/8/layout/radial6"/>
    <dgm:cxn modelId="{FB28F331-958D-4598-AB4A-73772D71A031}" type="presParOf" srcId="{9E54403E-0861-4C86-8C6B-579AC8212D26}" destId="{28E4CFA1-564E-4081-BCF0-C608B03194C4}" srcOrd="10" destOrd="0" presId="urn:microsoft.com/office/officeart/2005/8/layout/radial6"/>
    <dgm:cxn modelId="{EBEFE92E-B3A1-4E01-94BA-9848DE555A96}" type="presParOf" srcId="{9E54403E-0861-4C86-8C6B-579AC8212D26}" destId="{D106B567-6E7D-45C3-BC9E-6D7A017D039D}" srcOrd="11" destOrd="0" presId="urn:microsoft.com/office/officeart/2005/8/layout/radial6"/>
    <dgm:cxn modelId="{C4F8AC23-3E80-4685-BFD9-C5E0B45453E8}" type="presParOf" srcId="{9E54403E-0861-4C86-8C6B-579AC8212D26}" destId="{BA93FC9A-531B-46FF-860A-B4838D862D57}" srcOrd="12" destOrd="0" presId="urn:microsoft.com/office/officeart/2005/8/layout/radial6"/>
    <dgm:cxn modelId="{1305A68B-63BA-4A11-A8B8-1E0C778F731A}" type="presParOf" srcId="{9E54403E-0861-4C86-8C6B-579AC8212D26}" destId="{C0194E16-EF4D-4ED4-B93B-A7C96F392CF5}" srcOrd="13" destOrd="0" presId="urn:microsoft.com/office/officeart/2005/8/layout/radial6"/>
    <dgm:cxn modelId="{CCB83906-F726-4E72-9609-5430903E13C6}" type="presParOf" srcId="{9E54403E-0861-4C86-8C6B-579AC8212D26}" destId="{7A4E7FD5-4A59-4597-BB36-A8BDCBB8CFBB}" srcOrd="14" destOrd="0" presId="urn:microsoft.com/office/officeart/2005/8/layout/radial6"/>
    <dgm:cxn modelId="{100A1779-49CD-48A1-BEB9-A4B82EBCF9F8}" type="presParOf" srcId="{9E54403E-0861-4C86-8C6B-579AC8212D26}" destId="{A5852325-0CA6-472D-B2EC-322105389851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52325-0CA6-472D-B2EC-322105389851}">
      <dsp:nvSpPr>
        <dsp:cNvPr id="0" name=""/>
        <dsp:cNvSpPr/>
      </dsp:nvSpPr>
      <dsp:spPr>
        <a:xfrm>
          <a:off x="1812132" y="673266"/>
          <a:ext cx="4503734" cy="4503734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3FC9A-531B-46FF-860A-B4838D862D57}">
      <dsp:nvSpPr>
        <dsp:cNvPr id="0" name=""/>
        <dsp:cNvSpPr/>
      </dsp:nvSpPr>
      <dsp:spPr>
        <a:xfrm>
          <a:off x="1812132" y="673266"/>
          <a:ext cx="4503734" cy="4503734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12278-C478-4C69-823B-E9DCF20911BE}">
      <dsp:nvSpPr>
        <dsp:cNvPr id="0" name=""/>
        <dsp:cNvSpPr/>
      </dsp:nvSpPr>
      <dsp:spPr>
        <a:xfrm>
          <a:off x="1812132" y="673266"/>
          <a:ext cx="4503734" cy="4503734"/>
        </a:xfrm>
        <a:prstGeom prst="blockArc">
          <a:avLst>
            <a:gd name="adj1" fmla="val 3240000"/>
            <a:gd name="adj2" fmla="val 7560000"/>
            <a:gd name="adj3" fmla="val 463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AF5F1F-6FA2-4B4F-9D04-5195085D28E9}">
      <dsp:nvSpPr>
        <dsp:cNvPr id="0" name=""/>
        <dsp:cNvSpPr/>
      </dsp:nvSpPr>
      <dsp:spPr>
        <a:xfrm>
          <a:off x="1812132" y="673266"/>
          <a:ext cx="4503734" cy="4503734"/>
        </a:xfrm>
        <a:prstGeom prst="blockArc">
          <a:avLst>
            <a:gd name="adj1" fmla="val 20520000"/>
            <a:gd name="adj2" fmla="val 3240000"/>
            <a:gd name="adj3" fmla="val 463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264E76-5048-4183-8005-F57022D6BAF9}">
      <dsp:nvSpPr>
        <dsp:cNvPr id="0" name=""/>
        <dsp:cNvSpPr/>
      </dsp:nvSpPr>
      <dsp:spPr>
        <a:xfrm>
          <a:off x="1812132" y="673266"/>
          <a:ext cx="4503734" cy="4503734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8ED98B-400A-47F0-B1BB-D35C3B07D93B}">
      <dsp:nvSpPr>
        <dsp:cNvPr id="0" name=""/>
        <dsp:cNvSpPr/>
      </dsp:nvSpPr>
      <dsp:spPr>
        <a:xfrm>
          <a:off x="2967704" y="1889289"/>
          <a:ext cx="2192591" cy="2071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সালাতের নাম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88802" y="2192681"/>
        <a:ext cx="1550395" cy="1464903"/>
      </dsp:txXfrm>
    </dsp:sp>
    <dsp:sp modelId="{BC1154CD-ED87-42F6-A9E7-69773CFB40C6}">
      <dsp:nvSpPr>
        <dsp:cNvPr id="0" name=""/>
        <dsp:cNvSpPr/>
      </dsp:nvSpPr>
      <dsp:spPr>
        <a:xfrm>
          <a:off x="3338909" y="382"/>
          <a:ext cx="1450181" cy="14501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ফজর</a:t>
          </a:r>
          <a:endParaRPr lang="en-US" sz="40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51283" y="212756"/>
        <a:ext cx="1025433" cy="1025433"/>
      </dsp:txXfrm>
    </dsp:sp>
    <dsp:sp modelId="{68933E42-F2FF-4B03-91E8-087CFF7BC2B6}">
      <dsp:nvSpPr>
        <dsp:cNvPr id="0" name=""/>
        <dsp:cNvSpPr/>
      </dsp:nvSpPr>
      <dsp:spPr>
        <a:xfrm>
          <a:off x="5430911" y="1520310"/>
          <a:ext cx="1450181" cy="14501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যোহর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43285" y="1732684"/>
        <a:ext cx="1025433" cy="1025433"/>
      </dsp:txXfrm>
    </dsp:sp>
    <dsp:sp modelId="{ED1496E5-9195-477F-A176-F88C3961E88E}">
      <dsp:nvSpPr>
        <dsp:cNvPr id="0" name=""/>
        <dsp:cNvSpPr/>
      </dsp:nvSpPr>
      <dsp:spPr>
        <a:xfrm>
          <a:off x="4486761" y="3979605"/>
          <a:ext cx="1740333" cy="145018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0" kern="1200" dirty="0" smtClean="0">
              <a:solidFill>
                <a:schemeClr val="tx1"/>
              </a:solidFill>
            </a:rPr>
            <a:t>আসর</a:t>
          </a:r>
          <a:endParaRPr lang="en-US" sz="2800" b="0" kern="1200" dirty="0">
            <a:solidFill>
              <a:schemeClr val="tx1"/>
            </a:solidFill>
          </a:endParaRPr>
        </a:p>
      </dsp:txBody>
      <dsp:txXfrm>
        <a:off x="4741627" y="4191979"/>
        <a:ext cx="1230601" cy="1025433"/>
      </dsp:txXfrm>
    </dsp:sp>
    <dsp:sp modelId="{28E4CFA1-564E-4081-BCF0-C608B03194C4}">
      <dsp:nvSpPr>
        <dsp:cNvPr id="0" name=""/>
        <dsp:cNvSpPr/>
      </dsp:nvSpPr>
      <dsp:spPr>
        <a:xfrm>
          <a:off x="2045981" y="3979605"/>
          <a:ext cx="1450181" cy="145018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মাগরিব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58355" y="4191979"/>
        <a:ext cx="1025433" cy="1025433"/>
      </dsp:txXfrm>
    </dsp:sp>
    <dsp:sp modelId="{C0194E16-EF4D-4ED4-B93B-A7C96F392CF5}">
      <dsp:nvSpPr>
        <dsp:cNvPr id="0" name=""/>
        <dsp:cNvSpPr/>
      </dsp:nvSpPr>
      <dsp:spPr>
        <a:xfrm>
          <a:off x="1246907" y="1520310"/>
          <a:ext cx="1450181" cy="145018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এশা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59281" y="1732684"/>
        <a:ext cx="1025433" cy="1025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B7A81-E229-4B7C-8D9F-A9541205671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42168-E253-4F22-92C1-77D72E8E5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47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42168-E253-4F22-92C1-77D72E8E51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43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F11D1-D7F2-4A78-9E84-FEAA5930381A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3E83E-148A-4F63-8DA0-C7EEEE6B7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70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F11D1-D7F2-4A78-9E84-FEAA5930381A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3E83E-148A-4F63-8DA0-C7EEEE6B7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7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F11D1-D7F2-4A78-9E84-FEAA5930381A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3E83E-148A-4F63-8DA0-C7EEEE6B7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30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F11D1-D7F2-4A78-9E84-FEAA5930381A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3E83E-148A-4F63-8DA0-C7EEEE6B7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62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F11D1-D7F2-4A78-9E84-FEAA5930381A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3E83E-148A-4F63-8DA0-C7EEEE6B7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0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F11D1-D7F2-4A78-9E84-FEAA5930381A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3E83E-148A-4F63-8DA0-C7EEEE6B7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75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F11D1-D7F2-4A78-9E84-FEAA5930381A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3E83E-148A-4F63-8DA0-C7EEEE6B7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9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F11D1-D7F2-4A78-9E84-FEAA5930381A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3E83E-148A-4F63-8DA0-C7EEEE6B7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45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F11D1-D7F2-4A78-9E84-FEAA5930381A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3E83E-148A-4F63-8DA0-C7EEEE6B7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09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F11D1-D7F2-4A78-9E84-FEAA5930381A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3E83E-148A-4F63-8DA0-C7EEEE6B7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72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F11D1-D7F2-4A78-9E84-FEAA5930381A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3E83E-148A-4F63-8DA0-C7EEEE6B7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3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25020">
              <a:srgbClr val="FFFF00"/>
            </a:gs>
            <a:gs pos="79980">
              <a:schemeClr val="accent1">
                <a:lumMod val="60000"/>
                <a:lumOff val="40000"/>
              </a:schemeClr>
            </a:gs>
            <a:gs pos="67510">
              <a:srgbClr val="9DC3E6"/>
            </a:gs>
            <a:gs pos="16000">
              <a:schemeClr val="accent1">
                <a:lumMod val="60000"/>
                <a:lumOff val="4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F11D1-D7F2-4A78-9E84-FEAA5930381A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3E83E-148A-4F63-8DA0-C7EEEE6B7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7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m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" y="249383"/>
            <a:ext cx="12067308" cy="65532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37827" y="2468484"/>
            <a:ext cx="3013967" cy="1569660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</a:bodyPr>
          <a:lstStyle/>
          <a:p>
            <a:r>
              <a:rPr lang="en-US" sz="9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735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0439" y="1174588"/>
            <a:ext cx="103533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bn-IN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দিনে রাতে কয়বার সালাত আদায় করতে 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হয়?</a:t>
            </a:r>
          </a:p>
          <a:p>
            <a:pPr algn="ctr"/>
            <a:endParaRPr lang="bn-IN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।সালাত কার জন্য ফরজ?</a:t>
            </a:r>
            <a:endParaRPr lang="bn-BD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030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FFFF00"/>
            </a:gs>
            <a:gs pos="87000">
              <a:srgbClr val="FFFF00"/>
            </a:gs>
            <a:gs pos="0">
              <a:schemeClr val="accent1">
                <a:lumMod val="40000"/>
                <a:lumOff val="60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481501" y="308636"/>
            <a:ext cx="60596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bn-BD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55966" y="2178305"/>
            <a:ext cx="7759634" cy="2326018"/>
            <a:chOff x="3043450" y="1494681"/>
            <a:chExt cx="7042247" cy="2326018"/>
          </a:xfrm>
        </p:grpSpPr>
        <p:sp>
          <p:nvSpPr>
            <p:cNvPr id="13" name="TextBox 12"/>
            <p:cNvSpPr txBox="1"/>
            <p:nvPr/>
          </p:nvSpPr>
          <p:spPr>
            <a:xfrm>
              <a:off x="3043450" y="2620370"/>
              <a:ext cx="17127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bn-IN" sz="54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lang="en-US" sz="5400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</a:t>
              </a:r>
              <a:endPara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00990" y="2620370"/>
              <a:ext cx="468470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সালাত কার উপর ফরজ আর কার উপর ফরজ নয়?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43450" y="1494681"/>
              <a:ext cx="17127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bn-IN" sz="48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lang="en-US" sz="48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</a:t>
              </a:r>
              <a:r>
                <a:rPr lang="bn-IN" sz="48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00990" y="1494681"/>
              <a:ext cx="41114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পাঁচ ওয়াক্ত সালাতের নাম বলবে।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4655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9865" y="759854"/>
            <a:ext cx="5280338" cy="1015663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IN" sz="6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6000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6377" y="2640169"/>
            <a:ext cx="7340958" cy="2862322"/>
          </a:xfrm>
          <a:prstGeom prst="rect">
            <a:avLst/>
          </a:prstGeom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 কোন সালাত আদায় করতে হয় তার একটি তালিকা তৈরি করে আনবে।</a:t>
            </a:r>
            <a:endParaRPr lang="en-US" sz="60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827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458" y="294968"/>
            <a:ext cx="7624915" cy="60044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20929" y="2418428"/>
            <a:ext cx="3215148" cy="1323439"/>
          </a:xfrm>
          <a:prstGeom prst="rect">
            <a:avLst/>
          </a:prstGeom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342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6333" y="214540"/>
            <a:ext cx="11807499" cy="60844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15900" dist="50800" dir="5400000" sx="101000" sy="101000" algn="ctr" rotWithShape="0">
              <a:schemeClr val="tx1">
                <a:alpha val="3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0229" y="2110443"/>
            <a:ext cx="6415313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শাহিনুর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রাহমান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শাহিন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শহকারী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শিবপুর</a:t>
            </a: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প্রাথমিকবিদ্যালয় 	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বিরামপুর</a:t>
            </a: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</a:t>
            </a: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পুর। </a:t>
            </a:r>
            <a:endParaRPr lang="en-US" sz="4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733" y="635955"/>
            <a:ext cx="2929389" cy="40059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885370" y="377371"/>
            <a:ext cx="6270171" cy="1015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6000" dirty="0" smtClean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47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4684" y="914400"/>
            <a:ext cx="9157501" cy="4524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পরিচিতিঃ</a:t>
            </a:r>
          </a:p>
          <a:p>
            <a:pPr algn="ctr"/>
            <a:r>
              <a:rPr lang="bn-BD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bn-BD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 ও নৈতিক </a:t>
            </a:r>
            <a:r>
              <a:rPr lang="bn-IN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</a:p>
          <a:p>
            <a:pPr algn="ctr"/>
            <a:r>
              <a:rPr lang="bn-IN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৩৫</a:t>
            </a:r>
            <a:r>
              <a:rPr lang="bn-BD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IN" sz="5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তারিখঃ০৩/০৫/২০২০ 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280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2658" y="3051303"/>
            <a:ext cx="6774287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৬.১ 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ওয়াক্ত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সালাতের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২.6.2 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05266" y="1135626"/>
            <a:ext cx="3862103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6894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061885" y="1710813"/>
            <a:ext cx="9247238" cy="22860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bn-IN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bn-IN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  ছবি দেখি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5594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4461" y="693173"/>
            <a:ext cx="11090789" cy="5473474"/>
            <a:chOff x="152060" y="586945"/>
            <a:chExt cx="12225189" cy="6271055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4073" y="586945"/>
              <a:ext cx="5993176" cy="3019338"/>
            </a:xfrm>
            <a:prstGeom prst="rect">
              <a:avLst/>
            </a:prstGeom>
          </p:spPr>
        </p:pic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666" y="778856"/>
              <a:ext cx="5926801" cy="3256718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060" y="3842134"/>
              <a:ext cx="6079407" cy="30158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804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146997" y="489397"/>
            <a:ext cx="3039414" cy="1287888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0168" y="2150772"/>
            <a:ext cx="60530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সালাত</a:t>
            </a:r>
          </a:p>
          <a:p>
            <a:pPr algn="ctr"/>
            <a:r>
              <a:rPr lang="bn-IN" sz="6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অধ্যায়ঃদ্বিতীয়</a:t>
            </a:r>
          </a:p>
          <a:p>
            <a:pPr algn="ctr"/>
            <a:r>
              <a:rPr lang="bn-IN" sz="6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নংঃ৪২,৪৩</a:t>
            </a:r>
          </a:p>
          <a:p>
            <a:pPr algn="ctr"/>
            <a:endParaRPr lang="en-US" sz="60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411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22271852"/>
              </p:ext>
            </p:extLst>
          </p:nvPr>
        </p:nvGraphicFramePr>
        <p:xfrm>
          <a:off x="2032000" y="669702"/>
          <a:ext cx="8128000" cy="546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59483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07" y="286971"/>
            <a:ext cx="10366872" cy="602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763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6000" dirty="0" smtClean="0">
            <a:solidFill>
              <a:schemeClr val="tx2"/>
            </a:solidFill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120</Words>
  <Application>Microsoft Office PowerPoint</Application>
  <PresentationFormat>Widescreen</PresentationFormat>
  <Paragraphs>36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DPE</cp:lastModifiedBy>
  <cp:revision>172</cp:revision>
  <dcterms:created xsi:type="dcterms:W3CDTF">2020-03-08T10:24:38Z</dcterms:created>
  <dcterms:modified xsi:type="dcterms:W3CDTF">2020-05-03T10:20:38Z</dcterms:modified>
</cp:coreProperties>
</file>