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8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9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2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7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A880-99F1-4731-9450-73807FBC9D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B95F7-B3DD-4C7D-B25C-88902742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3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783" y="992777"/>
            <a:ext cx="9836331" cy="532964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Awfb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›`b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mKj‡K</a:t>
            </a:r>
            <a:endParaRPr lang="en-US" sz="7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beg-`kg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kÖYxi-AvB.wm.wU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K¬v‡m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1g-Aa¨vq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(Z_¨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cÖhyw³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‡`k)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‡›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K¬vk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--------------------------------------------------------------------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ZË¡ve`v‡bt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wkÿK-AvB.wm.wU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UvBMvi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gva¨wgK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we`¨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vjq,K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òKvVx,SvjKvVx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gvevBjt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01719262932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438" y="3914418"/>
            <a:ext cx="1743890" cy="174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4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  <a:effectLst>
            <a:outerShdw blurRad="50800" dist="50800" dir="5400000" algn="ctr" rotWithShape="0">
              <a:schemeClr val="accent1"/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Z_¨t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mymw¾Z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DcvËB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Z_¨|</a:t>
            </a:r>
          </a:p>
          <a:p>
            <a:pPr marL="0" indent="0" algn="just"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cÖhyw³t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gvjvgvj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`©÷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mvabB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cÖhyw³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Z_¨ I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cÖhyw³t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Z_¨(‡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jLv,Qwe,mvDÛ,wfwWI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cÖhyw³i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hvMv‡hvM‡KB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Z_¨ I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cÖhyw³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nq|</a:t>
            </a:r>
          </a:p>
          <a:p>
            <a:pPr marL="0" indent="0" algn="just"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wek¦vqY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(Globalization)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c„w_ex‡K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`©÷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MwÛe×Zvq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Z‡_¨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¦‡K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cwiwa‡Z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wek¦vqY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AvšÍR©vwZwKKiY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Internationalization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)t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c„w_ex‡Z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me©Î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Z‡_¨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cŠ‡Q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AvbÍR©vwZwKKiY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Internationalization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2331"/>
            <a:ext cx="10515600" cy="548463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Ávb|gvbyl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gvbyl|wek¦vqb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AvšÍR©vwZKZv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iyZ¡c~b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©|18-19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kZvãx‡Z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wbf©i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K‡i|21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ÁvbwfwËK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nq|Z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msMÖn,we‡kølY,ms‡hvRb,g~j¨vqb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nq|Z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nq|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Pvj©m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e¨v‡eR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(1791-1871)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MwbZwe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cÖ‡KŠkjx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whwb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1991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wWdv‡iÝ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BwÄb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®‹vi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cieZ©x‡Z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GbvwjwUK¨vj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BwÄ‡bi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Pvj©m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e¨v‡eR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676" y="2794090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GbvwjwUK¨vj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BwÄb‡K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jvMv‡bvi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`©÷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j¨vs‡Mv‡Ri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e¨envi|1833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Pvj©m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e¨v‡e‡Ri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nq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evqi‡bi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A¨vWv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jvf‡j‡mi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sz="1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A¨vWv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jvf‡jm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(1815-1852)-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weÁv‡b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Mwb‡Z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weÁ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Q‡jb|1842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Pvj©m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e¨v‡eR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Zzwib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wek¦we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vj‡q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BwÄb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e³e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b|1953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bv‡Ui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j¨vf‡jm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A¨vjMwi`g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cÖvMÖvwgs‡qi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avibvUvB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K‡iwQ‡jb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weÁvbx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Rgm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K¬vK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g¨v·I‡qj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(1831-1879)-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02" y="1839571"/>
            <a:ext cx="1448972" cy="1784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01" y="4266321"/>
            <a:ext cx="1448973" cy="191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1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6049107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weÁvbx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RM`xkP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›`ª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emy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(1858-1937)-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AwZÿz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cÖi‡b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nb|webv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xK„wZ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BZvwji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weÁvbx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1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Mwj‡qj‡gv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gvK©wb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(1874-1937)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K_v,ZvB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®‹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‡`q|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20kZ‡K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hy³iv‡ó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AvB.we.Gg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Kv¤úvbx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gBb‡d«g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®‹…Z nq| 1971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®‹…Z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nq|</a:t>
            </a: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igÛ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m¨vgy‡qj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Ugwjmb-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20kZ‡Ki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60-70`k‡K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B›Uvi‡bU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cÖ‡UvKj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Avicv‡bU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®‹…Z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nq,Gi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nq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B›Uvi‡bU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1971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Avicv‡b‡U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cÎvjv‡ci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nq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B-‡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nq|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464234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218" y="2233612"/>
            <a:ext cx="1450145" cy="1831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348" y="4389119"/>
            <a:ext cx="2466975" cy="169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471" y="562708"/>
            <a:ext cx="10515600" cy="5839337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A¨vcj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Kv¤úvwb-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w÷f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Rem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ivbvì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w÷f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RRwbqvK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1976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1jv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GwcÖj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A¨vcj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®‹vi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A¨vc‡ji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nv‡ZB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cv‡m©vbvj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nq|1981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AvB.we.Gg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cv‡m©vbvj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Acv‡iwUs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MuUm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‡`b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vmdU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D‡`¨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v³v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wU‡gvw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evb©vm-wj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(1955)-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nvBcvi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U·U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UªvÝdvi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cÖ‡UvKj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IqvBW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RyKvievM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©(1984)-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whwb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dmey‡Ki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RbK,nvf©vW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wek¦we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_©x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wQ‡jb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2004mv‡ji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4Vv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deªæqvix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dmeyK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2018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¦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dmeyK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2.7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wewjqY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009" y="562708"/>
            <a:ext cx="1225062" cy="1223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009" y="2000627"/>
            <a:ext cx="1225062" cy="12098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009" y="3482376"/>
            <a:ext cx="1225062" cy="1389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009" y="5143379"/>
            <a:ext cx="1225062" cy="125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0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B-jvwb©s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-gv‡b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jvwb©s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·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c×wZ|B-Mf©b¨vÝ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Mf©wbs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B-mvwf©m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B-jvwb©s-G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wkÿbxq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jÿ,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_©x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cøvUd‡g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B-Mf©b¨vÝ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emiKvix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AvB.wm.wU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B-mvwf©m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hgb-B-c~wR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†Z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15wU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wPwbK‡ji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</a:t>
            </a: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Gg.wU,Gm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UªvÝdvi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)-G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UªvÝdvi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B-cP©v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iK‡W©i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Abywjwc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B-¯^v¯’¨‡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¯^v¯’¨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mev|B-wU‡KwUs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wU‡KwUs|GQvovI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cÖvwßi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Ab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Wwjfvwi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nq Z‡_¨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g|mvgvwRK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UyBUvi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140Aÿ‡ii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UzBU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K‡i|2021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wWwRUvj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Movi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mgq|ZvB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jv‡d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GwM‡q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n‡e|2018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12B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57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DÇqb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e½eÜz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m¨v‡UjvBU-1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ctr">
              <a:buNone/>
            </a:pPr>
            <a:r>
              <a:rPr lang="en-US" sz="4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ïf</a:t>
            </a:r>
            <a:r>
              <a:rPr lang="en-US" sz="4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Kvgbv</a:t>
            </a:r>
            <a:r>
              <a:rPr lang="en-US" sz="4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mK‡ji</a:t>
            </a:r>
            <a:r>
              <a:rPr lang="en-US" sz="4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¨!!!</a:t>
            </a:r>
            <a:endParaRPr lang="en-US" sz="43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795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Rashed Khan</dc:creator>
  <cp:lastModifiedBy>Md. Rashed Khan</cp:lastModifiedBy>
  <cp:revision>32</cp:revision>
  <dcterms:created xsi:type="dcterms:W3CDTF">2020-05-03T14:27:58Z</dcterms:created>
  <dcterms:modified xsi:type="dcterms:W3CDTF">2020-05-03T17:31:45Z</dcterms:modified>
</cp:coreProperties>
</file>