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9" r:id="rId11"/>
    <p:sldId id="280" r:id="rId12"/>
    <p:sldId id="281" r:id="rId13"/>
    <p:sldId id="282" r:id="rId14"/>
    <p:sldId id="283" r:id="rId15"/>
    <p:sldId id="268" r:id="rId16"/>
    <p:sldId id="269" r:id="rId17"/>
    <p:sldId id="270" r:id="rId18"/>
    <p:sldId id="284" r:id="rId19"/>
    <p:sldId id="285" r:id="rId20"/>
    <p:sldId id="286" r:id="rId21"/>
    <p:sldId id="287" r:id="rId22"/>
    <p:sldId id="273" r:id="rId23"/>
    <p:sldId id="274" r:id="rId24"/>
    <p:sldId id="272" r:id="rId25"/>
    <p:sldId id="288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9CB07-6156-4A9E-9DAF-E5F04710F2C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0969B-7E6C-4AA6-B71B-1B8E3C37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7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69B-7E6C-4AA6-B71B-1B8E3C3713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4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5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6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1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1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9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0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7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9382-B811-440A-8FF6-2A5F9C77CC6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9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hyperlink" Target="mailto:Sweetsorrow_robi@yahoo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D6EDBD"/>
                </a:gs>
                <a:gs pos="100000">
                  <a:srgbClr val="92D050"/>
                </a:gs>
                <a:gs pos="100000">
                  <a:srgbClr val="92D050"/>
                </a:gs>
                <a:gs pos="99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loud 4"/>
            <p:cNvSpPr/>
            <p:nvPr/>
          </p:nvSpPr>
          <p:spPr>
            <a:xfrm>
              <a:off x="7729538" y="419100"/>
              <a:ext cx="3771900" cy="170973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loud 7"/>
            <p:cNvSpPr/>
            <p:nvPr/>
          </p:nvSpPr>
          <p:spPr>
            <a:xfrm>
              <a:off x="1896127" y="609600"/>
              <a:ext cx="2592097" cy="1870363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2179119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D6EDBD"/>
                </a:gs>
                <a:gs pos="100000">
                  <a:srgbClr val="92D050"/>
                </a:gs>
                <a:gs pos="100000">
                  <a:srgbClr val="92D050"/>
                </a:gs>
                <a:gs pos="99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>
              <a:off x="7729538" y="419100"/>
              <a:ext cx="3771900" cy="170973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>
              <a:off x="1896127" y="609600"/>
              <a:ext cx="2592097" cy="1870363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12" y="1181750"/>
            <a:ext cx="2204387" cy="22043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77" y="1026644"/>
            <a:ext cx="2204387" cy="220438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6378" y="4567887"/>
            <a:ext cx="12019281" cy="2141740"/>
            <a:chOff x="167400" y="4566447"/>
            <a:chExt cx="12019281" cy="214174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27363" y="4566448"/>
              <a:ext cx="6359318" cy="21417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7400" y="4566447"/>
              <a:ext cx="6359318" cy="214173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-11777161" y="4582173"/>
            <a:ext cx="11876401" cy="2141740"/>
            <a:chOff x="167400" y="4566447"/>
            <a:chExt cx="11876401" cy="214174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4483" y="4566448"/>
              <a:ext cx="6359318" cy="21417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7400" y="4566447"/>
              <a:ext cx="6359318" cy="2141739"/>
            </a:xfrm>
            <a:prstGeom prst="rect">
              <a:avLst/>
            </a:prstGeom>
          </p:spPr>
        </p:pic>
      </p:grpSp>
      <p:sp>
        <p:nvSpPr>
          <p:cNvPr id="21" name="Freeform 20"/>
          <p:cNvSpPr/>
          <p:nvPr/>
        </p:nvSpPr>
        <p:spPr>
          <a:xfrm>
            <a:off x="8188602" y="3095438"/>
            <a:ext cx="1035574" cy="1349628"/>
          </a:xfrm>
          <a:custGeom>
            <a:avLst/>
            <a:gdLst/>
            <a:ahLst/>
            <a:cxnLst/>
            <a:rect l="l" t="t" r="r" b="b"/>
            <a:pathLst>
              <a:path w="1035574" h="1349628">
                <a:moveTo>
                  <a:pt x="1035574" y="0"/>
                </a:moveTo>
                <a:lnTo>
                  <a:pt x="1035574" y="1349628"/>
                </a:lnTo>
                <a:lnTo>
                  <a:pt x="883177" y="1233302"/>
                </a:lnTo>
                <a:cubicBezTo>
                  <a:pt x="883177" y="1197942"/>
                  <a:pt x="874686" y="1152398"/>
                  <a:pt x="857701" y="1096669"/>
                </a:cubicBezTo>
                <a:cubicBezTo>
                  <a:pt x="840716" y="1040940"/>
                  <a:pt x="817311" y="984145"/>
                  <a:pt x="787483" y="926283"/>
                </a:cubicBezTo>
                <a:cubicBezTo>
                  <a:pt x="757656" y="868422"/>
                  <a:pt x="722659" y="815722"/>
                  <a:pt x="682493" y="768184"/>
                </a:cubicBezTo>
                <a:cubicBezTo>
                  <a:pt x="642327" y="720646"/>
                  <a:pt x="610406" y="689505"/>
                  <a:pt x="586729" y="674762"/>
                </a:cubicBezTo>
                <a:cubicBezTo>
                  <a:pt x="582155" y="697820"/>
                  <a:pt x="568710" y="724780"/>
                  <a:pt x="546393" y="755643"/>
                </a:cubicBezTo>
                <a:cubicBezTo>
                  <a:pt x="524077" y="786505"/>
                  <a:pt x="499211" y="813018"/>
                  <a:pt x="471795" y="835179"/>
                </a:cubicBezTo>
                <a:cubicBezTo>
                  <a:pt x="444378" y="857341"/>
                  <a:pt x="414404" y="874936"/>
                  <a:pt x="381873" y="887964"/>
                </a:cubicBezTo>
                <a:cubicBezTo>
                  <a:pt x="349341" y="900992"/>
                  <a:pt x="317157" y="907506"/>
                  <a:pt x="285320" y="907506"/>
                </a:cubicBezTo>
                <a:cubicBezTo>
                  <a:pt x="207678" y="907506"/>
                  <a:pt x="140714" y="881442"/>
                  <a:pt x="84428" y="829314"/>
                </a:cubicBezTo>
                <a:cubicBezTo>
                  <a:pt x="28143" y="777186"/>
                  <a:pt x="0" y="714634"/>
                  <a:pt x="0" y="641658"/>
                </a:cubicBezTo>
                <a:cubicBezTo>
                  <a:pt x="0" y="612913"/>
                  <a:pt x="5942" y="581223"/>
                  <a:pt x="17827" y="546590"/>
                </a:cubicBezTo>
                <a:cubicBezTo>
                  <a:pt x="29711" y="511956"/>
                  <a:pt x="48991" y="480198"/>
                  <a:pt x="75665" y="451313"/>
                </a:cubicBezTo>
                <a:cubicBezTo>
                  <a:pt x="102340" y="422429"/>
                  <a:pt x="136062" y="397771"/>
                  <a:pt x="176831" y="377340"/>
                </a:cubicBezTo>
                <a:cubicBezTo>
                  <a:pt x="217599" y="356909"/>
                  <a:pt x="266467" y="346694"/>
                  <a:pt x="323432" y="346694"/>
                </a:cubicBezTo>
                <a:cubicBezTo>
                  <a:pt x="343738" y="346694"/>
                  <a:pt x="365120" y="347814"/>
                  <a:pt x="387575" y="350055"/>
                </a:cubicBezTo>
                <a:cubicBezTo>
                  <a:pt x="398803" y="351176"/>
                  <a:pt x="408947" y="352669"/>
                  <a:pt x="418007" y="354535"/>
                </a:cubicBezTo>
                <a:lnTo>
                  <a:pt x="436751" y="359797"/>
                </a:lnTo>
                <a:lnTo>
                  <a:pt x="436686" y="359722"/>
                </a:lnTo>
                <a:cubicBezTo>
                  <a:pt x="435998" y="357466"/>
                  <a:pt x="436372" y="353463"/>
                  <a:pt x="437810" y="347714"/>
                </a:cubicBezTo>
                <a:cubicBezTo>
                  <a:pt x="440684" y="336216"/>
                  <a:pt x="442122" y="322508"/>
                  <a:pt x="442122" y="306590"/>
                </a:cubicBezTo>
                <a:cubicBezTo>
                  <a:pt x="442122" y="253797"/>
                  <a:pt x="427804" y="209628"/>
                  <a:pt x="399166" y="174083"/>
                </a:cubicBezTo>
                <a:cubicBezTo>
                  <a:pt x="370529" y="138538"/>
                  <a:pt x="333384" y="108904"/>
                  <a:pt x="287731" y="85181"/>
                </a:cubicBezTo>
                <a:lnTo>
                  <a:pt x="208198" y="55158"/>
                </a:lnTo>
                <a:lnTo>
                  <a:pt x="528837" y="33782"/>
                </a:lnTo>
                <a:lnTo>
                  <a:pt x="570502" y="83622"/>
                </a:lnTo>
                <a:cubicBezTo>
                  <a:pt x="589596" y="111220"/>
                  <a:pt x="606094" y="140470"/>
                  <a:pt x="619995" y="171371"/>
                </a:cubicBezTo>
                <a:cubicBezTo>
                  <a:pt x="647798" y="233173"/>
                  <a:pt x="661699" y="301721"/>
                  <a:pt x="661699" y="377016"/>
                </a:cubicBezTo>
                <a:cubicBezTo>
                  <a:pt x="661699" y="408790"/>
                  <a:pt x="658732" y="440719"/>
                  <a:pt x="652797" y="472803"/>
                </a:cubicBezTo>
                <a:cubicBezTo>
                  <a:pt x="704879" y="511995"/>
                  <a:pt x="748329" y="554109"/>
                  <a:pt x="783148" y="599143"/>
                </a:cubicBezTo>
                <a:cubicBezTo>
                  <a:pt x="800558" y="621660"/>
                  <a:pt x="812495" y="643223"/>
                  <a:pt x="818958" y="663832"/>
                </a:cubicBezTo>
                <a:lnTo>
                  <a:pt x="821931" y="679889"/>
                </a:lnTo>
                <a:lnTo>
                  <a:pt x="821931" y="14243"/>
                </a:lnTo>
                <a:lnTo>
                  <a:pt x="103557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337587" y="3199230"/>
            <a:ext cx="1451561" cy="1002521"/>
          </a:xfrm>
          <a:custGeom>
            <a:avLst/>
            <a:gdLst/>
            <a:ahLst/>
            <a:cxnLst/>
            <a:rect l="l" t="t" r="r" b="b"/>
            <a:pathLst>
              <a:path w="1451561" h="1002521">
                <a:moveTo>
                  <a:pt x="1315423" y="0"/>
                </a:moveTo>
                <a:lnTo>
                  <a:pt x="1377032" y="86588"/>
                </a:lnTo>
                <a:cubicBezTo>
                  <a:pt x="1426718" y="171695"/>
                  <a:pt x="1451561" y="281384"/>
                  <a:pt x="1451561" y="415652"/>
                </a:cubicBezTo>
                <a:cubicBezTo>
                  <a:pt x="1451561" y="485939"/>
                  <a:pt x="1440929" y="555492"/>
                  <a:pt x="1419663" y="624311"/>
                </a:cubicBezTo>
                <a:cubicBezTo>
                  <a:pt x="1398398" y="693130"/>
                  <a:pt x="1365163" y="755743"/>
                  <a:pt x="1319959" y="812152"/>
                </a:cubicBezTo>
                <a:cubicBezTo>
                  <a:pt x="1274755" y="868561"/>
                  <a:pt x="1218377" y="914392"/>
                  <a:pt x="1150825" y="949643"/>
                </a:cubicBezTo>
                <a:cubicBezTo>
                  <a:pt x="1083273" y="984895"/>
                  <a:pt x="1003010" y="1002521"/>
                  <a:pt x="910036" y="1002521"/>
                </a:cubicBezTo>
                <a:cubicBezTo>
                  <a:pt x="877551" y="1002521"/>
                  <a:pt x="837029" y="998580"/>
                  <a:pt x="788471" y="990698"/>
                </a:cubicBezTo>
                <a:cubicBezTo>
                  <a:pt x="739913" y="982816"/>
                  <a:pt x="685637" y="964719"/>
                  <a:pt x="625643" y="936406"/>
                </a:cubicBezTo>
                <a:cubicBezTo>
                  <a:pt x="565648" y="908094"/>
                  <a:pt x="502687" y="866591"/>
                  <a:pt x="436758" y="811897"/>
                </a:cubicBezTo>
                <a:cubicBezTo>
                  <a:pt x="370829" y="757204"/>
                  <a:pt x="305696" y="683355"/>
                  <a:pt x="241359" y="590350"/>
                </a:cubicBezTo>
                <a:cubicBezTo>
                  <a:pt x="177022" y="497345"/>
                  <a:pt x="115807" y="382410"/>
                  <a:pt x="57714" y="245545"/>
                </a:cubicBezTo>
                <a:cubicBezTo>
                  <a:pt x="45006" y="215606"/>
                  <a:pt x="32608" y="183736"/>
                  <a:pt x="20518" y="149935"/>
                </a:cubicBezTo>
                <a:lnTo>
                  <a:pt x="0" y="87694"/>
                </a:lnTo>
                <a:lnTo>
                  <a:pt x="174295" y="76075"/>
                </a:lnTo>
                <a:lnTo>
                  <a:pt x="204625" y="147933"/>
                </a:lnTo>
                <a:cubicBezTo>
                  <a:pt x="220314" y="182230"/>
                  <a:pt x="236275" y="214304"/>
                  <a:pt x="252510" y="244154"/>
                </a:cubicBezTo>
                <a:cubicBezTo>
                  <a:pt x="317450" y="363555"/>
                  <a:pt x="384375" y="458168"/>
                  <a:pt x="453287" y="527991"/>
                </a:cubicBezTo>
                <a:cubicBezTo>
                  <a:pt x="522198" y="597814"/>
                  <a:pt x="592647" y="646388"/>
                  <a:pt x="664635" y="673711"/>
                </a:cubicBezTo>
                <a:cubicBezTo>
                  <a:pt x="736622" y="701035"/>
                  <a:pt x="808717" y="714696"/>
                  <a:pt x="880920" y="714696"/>
                </a:cubicBezTo>
                <a:cubicBezTo>
                  <a:pt x="947776" y="714696"/>
                  <a:pt x="1004370" y="701784"/>
                  <a:pt x="1050703" y="675960"/>
                </a:cubicBezTo>
                <a:cubicBezTo>
                  <a:pt x="1097035" y="650135"/>
                  <a:pt x="1135030" y="617913"/>
                  <a:pt x="1164687" y="579292"/>
                </a:cubicBezTo>
                <a:cubicBezTo>
                  <a:pt x="1194344" y="540671"/>
                  <a:pt x="1216437" y="499130"/>
                  <a:pt x="1230964" y="454667"/>
                </a:cubicBezTo>
                <a:cubicBezTo>
                  <a:pt x="1245491" y="410204"/>
                  <a:pt x="1252755" y="370092"/>
                  <a:pt x="1252755" y="334331"/>
                </a:cubicBezTo>
                <a:cubicBezTo>
                  <a:pt x="1252755" y="305956"/>
                  <a:pt x="1246357" y="274391"/>
                  <a:pt x="1233561" y="239633"/>
                </a:cubicBezTo>
                <a:cubicBezTo>
                  <a:pt x="1220764" y="204876"/>
                  <a:pt x="1203833" y="173002"/>
                  <a:pt x="1182769" y="144009"/>
                </a:cubicBezTo>
                <a:cubicBezTo>
                  <a:pt x="1161704" y="115016"/>
                  <a:pt x="1137201" y="91610"/>
                  <a:pt x="1109260" y="73791"/>
                </a:cubicBezTo>
                <a:cubicBezTo>
                  <a:pt x="1088304" y="60427"/>
                  <a:pt x="1065991" y="52074"/>
                  <a:pt x="1042323" y="48733"/>
                </a:cubicBezTo>
                <a:lnTo>
                  <a:pt x="1019164" y="47129"/>
                </a:lnTo>
                <a:lnTo>
                  <a:pt x="1037790" y="94817"/>
                </a:lnTo>
                <a:cubicBezTo>
                  <a:pt x="1042628" y="113733"/>
                  <a:pt x="1045046" y="132990"/>
                  <a:pt x="1045046" y="152586"/>
                </a:cubicBezTo>
                <a:cubicBezTo>
                  <a:pt x="1045046" y="200186"/>
                  <a:pt x="1035225" y="240947"/>
                  <a:pt x="1015583" y="274870"/>
                </a:cubicBezTo>
                <a:cubicBezTo>
                  <a:pt x="995940" y="308792"/>
                  <a:pt x="971700" y="336309"/>
                  <a:pt x="942861" y="357420"/>
                </a:cubicBezTo>
                <a:cubicBezTo>
                  <a:pt x="914024" y="378531"/>
                  <a:pt x="882520" y="393900"/>
                  <a:pt x="848350" y="403528"/>
                </a:cubicBezTo>
                <a:cubicBezTo>
                  <a:pt x="814180" y="413156"/>
                  <a:pt x="782707" y="417970"/>
                  <a:pt x="753930" y="417970"/>
                </a:cubicBezTo>
                <a:cubicBezTo>
                  <a:pt x="656104" y="417970"/>
                  <a:pt x="578785" y="387355"/>
                  <a:pt x="521974" y="326124"/>
                </a:cubicBezTo>
                <a:cubicBezTo>
                  <a:pt x="465163" y="264894"/>
                  <a:pt x="436758" y="191531"/>
                  <a:pt x="436758" y="106037"/>
                </a:cubicBezTo>
                <a:lnTo>
                  <a:pt x="442015" y="58227"/>
                </a:lnTo>
                <a:lnTo>
                  <a:pt x="1315423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735030" y="3308465"/>
            <a:ext cx="250869" cy="1130666"/>
          </a:xfrm>
          <a:custGeom>
            <a:avLst/>
            <a:gdLst/>
            <a:ahLst/>
            <a:cxnLst/>
            <a:rect l="l" t="t" r="r" b="b"/>
            <a:pathLst>
              <a:path w="250869" h="1130666">
                <a:moveTo>
                  <a:pt x="250869" y="0"/>
                </a:moveTo>
                <a:lnTo>
                  <a:pt x="250869" y="1130666"/>
                </a:lnTo>
                <a:lnTo>
                  <a:pt x="34259" y="974793"/>
                </a:lnTo>
                <a:lnTo>
                  <a:pt x="34259" y="129309"/>
                </a:lnTo>
                <a:cubicBezTo>
                  <a:pt x="34259" y="112185"/>
                  <a:pt x="26493" y="82227"/>
                  <a:pt x="10962" y="39433"/>
                </a:cubicBezTo>
                <a:lnTo>
                  <a:pt x="0" y="16725"/>
                </a:lnTo>
                <a:lnTo>
                  <a:pt x="250869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041739" y="3494957"/>
            <a:ext cx="521032" cy="550590"/>
          </a:xfrm>
          <a:custGeom>
            <a:avLst/>
            <a:gdLst/>
            <a:ahLst/>
            <a:cxnLst/>
            <a:rect l="l" t="t" r="r" b="b"/>
            <a:pathLst>
              <a:path w="521032" h="550590">
                <a:moveTo>
                  <a:pt x="518285" y="0"/>
                </a:moveTo>
                <a:lnTo>
                  <a:pt x="521032" y="32154"/>
                </a:lnTo>
                <a:cubicBezTo>
                  <a:pt x="521032" y="79012"/>
                  <a:pt x="498013" y="148565"/>
                  <a:pt x="451974" y="240813"/>
                </a:cubicBezTo>
                <a:cubicBezTo>
                  <a:pt x="405935" y="333061"/>
                  <a:pt x="326198" y="436320"/>
                  <a:pt x="212762" y="550590"/>
                </a:cubicBezTo>
                <a:lnTo>
                  <a:pt x="0" y="304122"/>
                </a:lnTo>
                <a:lnTo>
                  <a:pt x="31898" y="276165"/>
                </a:lnTo>
                <a:cubicBezTo>
                  <a:pt x="48960" y="263307"/>
                  <a:pt x="70387" y="246269"/>
                  <a:pt x="96181" y="225049"/>
                </a:cubicBezTo>
                <a:cubicBezTo>
                  <a:pt x="121975" y="203831"/>
                  <a:pt x="159707" y="173269"/>
                  <a:pt x="209378" y="133366"/>
                </a:cubicBezTo>
                <a:cubicBezTo>
                  <a:pt x="234445" y="94297"/>
                  <a:pt x="255656" y="59555"/>
                  <a:pt x="273012" y="29141"/>
                </a:cubicBezTo>
                <a:lnTo>
                  <a:pt x="279805" y="15898"/>
                </a:lnTo>
                <a:lnTo>
                  <a:pt x="5182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315425" y="3353973"/>
            <a:ext cx="213643" cy="1032649"/>
          </a:xfrm>
          <a:custGeom>
            <a:avLst/>
            <a:gdLst/>
            <a:ahLst/>
            <a:cxnLst/>
            <a:rect l="l" t="t" r="r" b="b"/>
            <a:pathLst>
              <a:path w="213643" h="1032649">
                <a:moveTo>
                  <a:pt x="213643" y="0"/>
                </a:moveTo>
                <a:lnTo>
                  <a:pt x="213643" y="1032649"/>
                </a:lnTo>
                <a:lnTo>
                  <a:pt x="0" y="876961"/>
                </a:lnTo>
                <a:lnTo>
                  <a:pt x="0" y="14243"/>
                </a:lnTo>
                <a:lnTo>
                  <a:pt x="213643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034397" y="3353973"/>
            <a:ext cx="918800" cy="979222"/>
          </a:xfrm>
          <a:custGeom>
            <a:avLst/>
            <a:gdLst/>
            <a:ahLst/>
            <a:cxnLst/>
            <a:rect l="l" t="t" r="r" b="b"/>
            <a:pathLst>
              <a:path w="918800" h="979222">
                <a:moveTo>
                  <a:pt x="918800" y="0"/>
                </a:moveTo>
                <a:lnTo>
                  <a:pt x="916049" y="979222"/>
                </a:lnTo>
                <a:lnTo>
                  <a:pt x="786138" y="922520"/>
                </a:lnTo>
                <a:lnTo>
                  <a:pt x="771209" y="881164"/>
                </a:lnTo>
                <a:cubicBezTo>
                  <a:pt x="770808" y="879803"/>
                  <a:pt x="770421" y="878938"/>
                  <a:pt x="770050" y="878567"/>
                </a:cubicBezTo>
                <a:cubicBezTo>
                  <a:pt x="769680" y="878196"/>
                  <a:pt x="768149" y="876666"/>
                  <a:pt x="765460" y="873977"/>
                </a:cubicBezTo>
                <a:lnTo>
                  <a:pt x="776026" y="821782"/>
                </a:lnTo>
                <a:lnTo>
                  <a:pt x="610375" y="703499"/>
                </a:lnTo>
                <a:cubicBezTo>
                  <a:pt x="606078" y="703499"/>
                  <a:pt x="598753" y="698322"/>
                  <a:pt x="588398" y="687967"/>
                </a:cubicBezTo>
                <a:lnTo>
                  <a:pt x="579960" y="673919"/>
                </a:lnTo>
                <a:lnTo>
                  <a:pt x="534478" y="636921"/>
                </a:lnTo>
                <a:cubicBezTo>
                  <a:pt x="532654" y="635066"/>
                  <a:pt x="526921" y="631512"/>
                  <a:pt x="517277" y="626257"/>
                </a:cubicBezTo>
                <a:cubicBezTo>
                  <a:pt x="507633" y="621003"/>
                  <a:pt x="488346" y="608747"/>
                  <a:pt x="459415" y="589491"/>
                </a:cubicBezTo>
                <a:cubicBezTo>
                  <a:pt x="434472" y="578828"/>
                  <a:pt x="413755" y="569841"/>
                  <a:pt x="397265" y="562531"/>
                </a:cubicBezTo>
                <a:cubicBezTo>
                  <a:pt x="380775" y="555221"/>
                  <a:pt x="365228" y="548969"/>
                  <a:pt x="350623" y="543777"/>
                </a:cubicBezTo>
                <a:cubicBezTo>
                  <a:pt x="336019" y="538584"/>
                  <a:pt x="324714" y="534890"/>
                  <a:pt x="316709" y="532696"/>
                </a:cubicBezTo>
                <a:cubicBezTo>
                  <a:pt x="308703" y="530501"/>
                  <a:pt x="296618" y="528260"/>
                  <a:pt x="280452" y="525973"/>
                </a:cubicBezTo>
                <a:cubicBezTo>
                  <a:pt x="265060" y="524366"/>
                  <a:pt x="253353" y="524049"/>
                  <a:pt x="245332" y="525023"/>
                </a:cubicBezTo>
                <a:cubicBezTo>
                  <a:pt x="241322" y="525510"/>
                  <a:pt x="236220" y="525631"/>
                  <a:pt x="230026" y="525388"/>
                </a:cubicBezTo>
                <a:lnTo>
                  <a:pt x="208568" y="523595"/>
                </a:lnTo>
                <a:lnTo>
                  <a:pt x="205697" y="525741"/>
                </a:lnTo>
                <a:cubicBezTo>
                  <a:pt x="202293" y="527194"/>
                  <a:pt x="196457" y="529373"/>
                  <a:pt x="188189" y="532279"/>
                </a:cubicBezTo>
                <a:lnTo>
                  <a:pt x="0" y="297216"/>
                </a:lnTo>
                <a:lnTo>
                  <a:pt x="471284" y="35309"/>
                </a:lnTo>
                <a:lnTo>
                  <a:pt x="455374" y="30895"/>
                </a:lnTo>
                <a:lnTo>
                  <a:pt x="918800" y="0"/>
                </a:lnTo>
                <a:close/>
                <a:moveTo>
                  <a:pt x="703565" y="118717"/>
                </a:moveTo>
                <a:lnTo>
                  <a:pt x="333260" y="320908"/>
                </a:lnTo>
                <a:lnTo>
                  <a:pt x="490384" y="428507"/>
                </a:lnTo>
                <a:lnTo>
                  <a:pt x="505083" y="396851"/>
                </a:lnTo>
                <a:cubicBezTo>
                  <a:pt x="515314" y="396851"/>
                  <a:pt x="528528" y="418565"/>
                  <a:pt x="544724" y="461992"/>
                </a:cubicBezTo>
                <a:lnTo>
                  <a:pt x="541803" y="461992"/>
                </a:lnTo>
                <a:lnTo>
                  <a:pt x="628410" y="481974"/>
                </a:lnTo>
                <a:lnTo>
                  <a:pt x="702684" y="594684"/>
                </a:lnTo>
                <a:lnTo>
                  <a:pt x="703565" y="1187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302802" y="2527893"/>
            <a:ext cx="2510108" cy="1056345"/>
          </a:xfrm>
          <a:custGeom>
            <a:avLst/>
            <a:gdLst/>
            <a:ahLst/>
            <a:cxnLst/>
            <a:rect l="l" t="t" r="r" b="b"/>
            <a:pathLst>
              <a:path w="2510108" h="1056345">
                <a:moveTo>
                  <a:pt x="1970623" y="0"/>
                </a:moveTo>
                <a:cubicBezTo>
                  <a:pt x="2046659" y="30291"/>
                  <a:pt x="2095843" y="71956"/>
                  <a:pt x="2118175" y="124996"/>
                </a:cubicBezTo>
                <a:cubicBezTo>
                  <a:pt x="2140507" y="178036"/>
                  <a:pt x="2156278" y="223024"/>
                  <a:pt x="2165489" y="259960"/>
                </a:cubicBezTo>
                <a:lnTo>
                  <a:pt x="2173278" y="284857"/>
                </a:lnTo>
                <a:lnTo>
                  <a:pt x="2383258" y="284857"/>
                </a:lnTo>
                <a:lnTo>
                  <a:pt x="2510108" y="483664"/>
                </a:lnTo>
                <a:lnTo>
                  <a:pt x="2184266" y="483664"/>
                </a:lnTo>
                <a:lnTo>
                  <a:pt x="2184266" y="964317"/>
                </a:lnTo>
                <a:lnTo>
                  <a:pt x="1970623" y="978560"/>
                </a:lnTo>
                <a:lnTo>
                  <a:pt x="1970623" y="680987"/>
                </a:lnTo>
                <a:cubicBezTo>
                  <a:pt x="1970623" y="672394"/>
                  <a:pt x="1965840" y="657658"/>
                  <a:pt x="1956273" y="636779"/>
                </a:cubicBezTo>
                <a:cubicBezTo>
                  <a:pt x="1946707" y="615900"/>
                  <a:pt x="1934421" y="594194"/>
                  <a:pt x="1919415" y="571661"/>
                </a:cubicBezTo>
                <a:cubicBezTo>
                  <a:pt x="1904408" y="549129"/>
                  <a:pt x="1889750" y="529448"/>
                  <a:pt x="1875439" y="512618"/>
                </a:cubicBezTo>
                <a:cubicBezTo>
                  <a:pt x="1861128" y="495788"/>
                  <a:pt x="1851098" y="486136"/>
                  <a:pt x="1845349" y="483664"/>
                </a:cubicBezTo>
                <a:lnTo>
                  <a:pt x="1833582" y="483664"/>
                </a:lnTo>
                <a:lnTo>
                  <a:pt x="1709087" y="483664"/>
                </a:lnTo>
                <a:lnTo>
                  <a:pt x="1583405" y="483664"/>
                </a:lnTo>
                <a:cubicBezTo>
                  <a:pt x="1602785" y="489073"/>
                  <a:pt x="1619762" y="514148"/>
                  <a:pt x="1634335" y="558888"/>
                </a:cubicBezTo>
                <a:cubicBezTo>
                  <a:pt x="1648909" y="603629"/>
                  <a:pt x="1656196" y="646260"/>
                  <a:pt x="1656196" y="686782"/>
                </a:cubicBezTo>
                <a:cubicBezTo>
                  <a:pt x="1656196" y="702422"/>
                  <a:pt x="1655068" y="719082"/>
                  <a:pt x="1652811" y="736762"/>
                </a:cubicBezTo>
                <a:cubicBezTo>
                  <a:pt x="1650555" y="754442"/>
                  <a:pt x="1647726" y="758923"/>
                  <a:pt x="1644327" y="750207"/>
                </a:cubicBezTo>
                <a:cubicBezTo>
                  <a:pt x="1644327" y="750207"/>
                  <a:pt x="1634698" y="759202"/>
                  <a:pt x="1615442" y="777191"/>
                </a:cubicBezTo>
                <a:cubicBezTo>
                  <a:pt x="1632720" y="788441"/>
                  <a:pt x="1641359" y="792985"/>
                  <a:pt x="1641359" y="790822"/>
                </a:cubicBezTo>
                <a:lnTo>
                  <a:pt x="1616184" y="858744"/>
                </a:lnTo>
                <a:cubicBezTo>
                  <a:pt x="1613402" y="869748"/>
                  <a:pt x="1610914" y="876316"/>
                  <a:pt x="1608720" y="878448"/>
                </a:cubicBezTo>
                <a:cubicBezTo>
                  <a:pt x="1608720" y="892636"/>
                  <a:pt x="1607730" y="899729"/>
                  <a:pt x="1605752" y="899729"/>
                </a:cubicBezTo>
                <a:lnTo>
                  <a:pt x="1605752" y="876362"/>
                </a:lnTo>
                <a:lnTo>
                  <a:pt x="1605397" y="1002908"/>
                </a:lnTo>
                <a:lnTo>
                  <a:pt x="1141971" y="1033803"/>
                </a:lnTo>
                <a:lnTo>
                  <a:pt x="1107513" y="1024244"/>
                </a:lnTo>
                <a:cubicBezTo>
                  <a:pt x="1089621" y="1015949"/>
                  <a:pt x="1070626" y="1004016"/>
                  <a:pt x="1050527" y="988446"/>
                </a:cubicBezTo>
                <a:cubicBezTo>
                  <a:pt x="1010330" y="957305"/>
                  <a:pt x="972968" y="922424"/>
                  <a:pt x="938443" y="883803"/>
                </a:cubicBezTo>
                <a:cubicBezTo>
                  <a:pt x="903918" y="845183"/>
                  <a:pt x="873557" y="804221"/>
                  <a:pt x="847362" y="760917"/>
                </a:cubicBezTo>
                <a:cubicBezTo>
                  <a:pt x="821167" y="717614"/>
                  <a:pt x="807590" y="682269"/>
                  <a:pt x="806632" y="654884"/>
                </a:cubicBezTo>
                <a:cubicBezTo>
                  <a:pt x="797884" y="691851"/>
                  <a:pt x="780861" y="731221"/>
                  <a:pt x="755563" y="772995"/>
                </a:cubicBezTo>
                <a:cubicBezTo>
                  <a:pt x="742913" y="793882"/>
                  <a:pt x="726475" y="814361"/>
                  <a:pt x="706249" y="834432"/>
                </a:cubicBezTo>
                <a:lnTo>
                  <a:pt x="634525" y="893163"/>
                </a:lnTo>
                <a:lnTo>
                  <a:pt x="637981" y="921497"/>
                </a:lnTo>
                <a:cubicBezTo>
                  <a:pt x="638412" y="951679"/>
                  <a:pt x="628816" y="979567"/>
                  <a:pt x="609193" y="1005160"/>
                </a:cubicBezTo>
                <a:cubicBezTo>
                  <a:pt x="583029" y="1039283"/>
                  <a:pt x="549856" y="1056345"/>
                  <a:pt x="509674" y="1056345"/>
                </a:cubicBezTo>
                <a:cubicBezTo>
                  <a:pt x="472181" y="1056345"/>
                  <a:pt x="421143" y="1034345"/>
                  <a:pt x="356559" y="990347"/>
                </a:cubicBezTo>
                <a:cubicBezTo>
                  <a:pt x="291974" y="946348"/>
                  <a:pt x="227429" y="857554"/>
                  <a:pt x="162922" y="723965"/>
                </a:cubicBezTo>
                <a:lnTo>
                  <a:pt x="317127" y="658361"/>
                </a:lnTo>
                <a:cubicBezTo>
                  <a:pt x="338268" y="699439"/>
                  <a:pt x="358398" y="731530"/>
                  <a:pt x="377515" y="754635"/>
                </a:cubicBezTo>
                <a:cubicBezTo>
                  <a:pt x="396632" y="777739"/>
                  <a:pt x="408694" y="789292"/>
                  <a:pt x="413701" y="789292"/>
                </a:cubicBezTo>
                <a:cubicBezTo>
                  <a:pt x="430392" y="789292"/>
                  <a:pt x="446674" y="777755"/>
                  <a:pt x="462545" y="754681"/>
                </a:cubicBezTo>
                <a:cubicBezTo>
                  <a:pt x="478417" y="731608"/>
                  <a:pt x="496661" y="701232"/>
                  <a:pt x="517277" y="663554"/>
                </a:cubicBezTo>
                <a:cubicBezTo>
                  <a:pt x="537059" y="632398"/>
                  <a:pt x="558904" y="596149"/>
                  <a:pt x="582812" y="554808"/>
                </a:cubicBezTo>
                <a:cubicBezTo>
                  <a:pt x="606721" y="513468"/>
                  <a:pt x="634515" y="489753"/>
                  <a:pt x="666197" y="483664"/>
                </a:cubicBezTo>
                <a:lnTo>
                  <a:pt x="109697" y="483664"/>
                </a:lnTo>
                <a:lnTo>
                  <a:pt x="0" y="284857"/>
                </a:lnTo>
                <a:lnTo>
                  <a:pt x="1583720" y="284857"/>
                </a:lnTo>
                <a:lnTo>
                  <a:pt x="1697042" y="284857"/>
                </a:lnTo>
                <a:lnTo>
                  <a:pt x="1885870" y="284857"/>
                </a:lnTo>
                <a:cubicBezTo>
                  <a:pt x="1919067" y="309268"/>
                  <a:pt x="1945531" y="329327"/>
                  <a:pt x="1965261" y="345036"/>
                </a:cubicBezTo>
                <a:lnTo>
                  <a:pt x="1970623" y="349408"/>
                </a:lnTo>
                <a:lnTo>
                  <a:pt x="1970623" y="0"/>
                </a:lnTo>
                <a:close/>
                <a:moveTo>
                  <a:pt x="949478" y="483664"/>
                </a:moveTo>
                <a:cubicBezTo>
                  <a:pt x="956587" y="483664"/>
                  <a:pt x="959932" y="484444"/>
                  <a:pt x="959515" y="486005"/>
                </a:cubicBezTo>
                <a:cubicBezTo>
                  <a:pt x="959098" y="487566"/>
                  <a:pt x="958889" y="492473"/>
                  <a:pt x="958889" y="500725"/>
                </a:cubicBezTo>
                <a:cubicBezTo>
                  <a:pt x="958889" y="529563"/>
                  <a:pt x="968541" y="560751"/>
                  <a:pt x="987843" y="594287"/>
                </a:cubicBezTo>
                <a:cubicBezTo>
                  <a:pt x="1007146" y="627823"/>
                  <a:pt x="1032754" y="660185"/>
                  <a:pt x="1064668" y="691372"/>
                </a:cubicBezTo>
                <a:cubicBezTo>
                  <a:pt x="1096581" y="722559"/>
                  <a:pt x="1129723" y="747665"/>
                  <a:pt x="1164094" y="766689"/>
                </a:cubicBezTo>
                <a:cubicBezTo>
                  <a:pt x="1198465" y="785714"/>
                  <a:pt x="1230487" y="795226"/>
                  <a:pt x="1260159" y="795226"/>
                </a:cubicBezTo>
                <a:cubicBezTo>
                  <a:pt x="1279106" y="795226"/>
                  <a:pt x="1298949" y="791888"/>
                  <a:pt x="1319690" y="785212"/>
                </a:cubicBezTo>
                <a:cubicBezTo>
                  <a:pt x="1340430" y="778535"/>
                  <a:pt x="1359454" y="768977"/>
                  <a:pt x="1376763" y="756536"/>
                </a:cubicBezTo>
                <a:cubicBezTo>
                  <a:pt x="1394072" y="744095"/>
                  <a:pt x="1408375" y="728942"/>
                  <a:pt x="1419672" y="711076"/>
                </a:cubicBezTo>
                <a:cubicBezTo>
                  <a:pt x="1430970" y="693211"/>
                  <a:pt x="1436618" y="672734"/>
                  <a:pt x="1436618" y="649645"/>
                </a:cubicBezTo>
                <a:lnTo>
                  <a:pt x="1436618" y="623403"/>
                </a:lnTo>
                <a:cubicBezTo>
                  <a:pt x="1436618" y="590485"/>
                  <a:pt x="1431325" y="565843"/>
                  <a:pt x="1420739" y="549477"/>
                </a:cubicBezTo>
                <a:cubicBezTo>
                  <a:pt x="1412799" y="537202"/>
                  <a:pt x="1400178" y="520533"/>
                  <a:pt x="1382876" y="499469"/>
                </a:cubicBezTo>
                <a:lnTo>
                  <a:pt x="1369642" y="483664"/>
                </a:lnTo>
                <a:lnTo>
                  <a:pt x="949478" y="48366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812328" y="2644808"/>
            <a:ext cx="4693649" cy="934882"/>
          </a:xfrm>
          <a:custGeom>
            <a:avLst/>
            <a:gdLst/>
            <a:ahLst/>
            <a:cxnLst/>
            <a:rect l="l" t="t" r="r" b="b"/>
            <a:pathLst>
              <a:path w="4693649" h="934882">
                <a:moveTo>
                  <a:pt x="970294" y="0"/>
                </a:moveTo>
                <a:cubicBezTo>
                  <a:pt x="1053965" y="27015"/>
                  <a:pt x="1106000" y="67343"/>
                  <a:pt x="1126400" y="120986"/>
                </a:cubicBezTo>
                <a:cubicBezTo>
                  <a:pt x="1146800" y="174628"/>
                  <a:pt x="1161729" y="221216"/>
                  <a:pt x="1171187" y="260748"/>
                </a:cubicBezTo>
                <a:cubicBezTo>
                  <a:pt x="1173521" y="266528"/>
                  <a:pt x="1175271" y="271532"/>
                  <a:pt x="1176438" y="275759"/>
                </a:cubicBezTo>
                <a:lnTo>
                  <a:pt x="1177474" y="281890"/>
                </a:lnTo>
                <a:lnTo>
                  <a:pt x="1276544" y="281890"/>
                </a:lnTo>
                <a:lnTo>
                  <a:pt x="1304389" y="281890"/>
                </a:lnTo>
                <a:lnTo>
                  <a:pt x="2991740" y="281890"/>
                </a:lnTo>
                <a:lnTo>
                  <a:pt x="3010490" y="281890"/>
                </a:lnTo>
                <a:lnTo>
                  <a:pt x="4569904" y="281890"/>
                </a:lnTo>
                <a:lnTo>
                  <a:pt x="4693649" y="480697"/>
                </a:lnTo>
                <a:lnTo>
                  <a:pt x="4382318" y="480697"/>
                </a:lnTo>
                <a:lnTo>
                  <a:pt x="4382318" y="650306"/>
                </a:lnTo>
                <a:lnTo>
                  <a:pt x="4168675" y="664549"/>
                </a:lnTo>
                <a:lnTo>
                  <a:pt x="4168675" y="480697"/>
                </a:lnTo>
                <a:lnTo>
                  <a:pt x="3551877" y="480697"/>
                </a:lnTo>
                <a:lnTo>
                  <a:pt x="3557944" y="481306"/>
                </a:lnTo>
                <a:cubicBezTo>
                  <a:pt x="3597587" y="487084"/>
                  <a:pt x="3638165" y="501925"/>
                  <a:pt x="3679680" y="525831"/>
                </a:cubicBezTo>
                <a:cubicBezTo>
                  <a:pt x="3746103" y="564081"/>
                  <a:pt x="3803602" y="607501"/>
                  <a:pt x="3852175" y="656090"/>
                </a:cubicBezTo>
                <a:lnTo>
                  <a:pt x="3875581" y="684088"/>
                </a:lnTo>
                <a:lnTo>
                  <a:pt x="3554942" y="705464"/>
                </a:lnTo>
                <a:lnTo>
                  <a:pt x="3484142" y="678738"/>
                </a:lnTo>
                <a:cubicBezTo>
                  <a:pt x="3429573" y="664628"/>
                  <a:pt x="3378055" y="652736"/>
                  <a:pt x="3329590" y="643061"/>
                </a:cubicBezTo>
                <a:cubicBezTo>
                  <a:pt x="3300474" y="637220"/>
                  <a:pt x="3272748" y="631772"/>
                  <a:pt x="3246414" y="626718"/>
                </a:cubicBezTo>
                <a:cubicBezTo>
                  <a:pt x="3220079" y="621665"/>
                  <a:pt x="3191566" y="613559"/>
                  <a:pt x="3160874" y="602401"/>
                </a:cubicBezTo>
                <a:lnTo>
                  <a:pt x="3116596" y="480697"/>
                </a:lnTo>
                <a:lnTo>
                  <a:pt x="3101435" y="480697"/>
                </a:lnTo>
                <a:lnTo>
                  <a:pt x="1445518" y="480697"/>
                </a:lnTo>
                <a:lnTo>
                  <a:pt x="1580828" y="533319"/>
                </a:lnTo>
                <a:cubicBezTo>
                  <a:pt x="1608924" y="628596"/>
                  <a:pt x="1638114" y="714979"/>
                  <a:pt x="1668396" y="792468"/>
                </a:cubicBezTo>
                <a:lnTo>
                  <a:pt x="1684311" y="830173"/>
                </a:lnTo>
                <a:lnTo>
                  <a:pt x="1510016" y="841792"/>
                </a:lnTo>
                <a:lnTo>
                  <a:pt x="1495196" y="796837"/>
                </a:lnTo>
                <a:cubicBezTo>
                  <a:pt x="1472256" y="721512"/>
                  <a:pt x="1450554" y="638463"/>
                  <a:pt x="1430090" y="547690"/>
                </a:cubicBezTo>
                <a:lnTo>
                  <a:pt x="1415600" y="480697"/>
                </a:lnTo>
                <a:lnTo>
                  <a:pt x="1386240" y="480697"/>
                </a:lnTo>
                <a:lnTo>
                  <a:pt x="1186904" y="480697"/>
                </a:lnTo>
                <a:lnTo>
                  <a:pt x="1186904" y="863333"/>
                </a:lnTo>
                <a:lnTo>
                  <a:pt x="936035" y="880058"/>
                </a:lnTo>
                <a:lnTo>
                  <a:pt x="915012" y="836507"/>
                </a:lnTo>
                <a:cubicBezTo>
                  <a:pt x="901454" y="813731"/>
                  <a:pt x="885001" y="790266"/>
                  <a:pt x="865652" y="766110"/>
                </a:cubicBezTo>
                <a:cubicBezTo>
                  <a:pt x="856472" y="744165"/>
                  <a:pt x="840083" y="720975"/>
                  <a:pt x="816483" y="696542"/>
                </a:cubicBezTo>
                <a:cubicBezTo>
                  <a:pt x="792885" y="672108"/>
                  <a:pt x="765569" y="648973"/>
                  <a:pt x="734536" y="627136"/>
                </a:cubicBezTo>
                <a:cubicBezTo>
                  <a:pt x="703503" y="605298"/>
                  <a:pt x="670856" y="587634"/>
                  <a:pt x="636593" y="574142"/>
                </a:cubicBezTo>
                <a:cubicBezTo>
                  <a:pt x="602330" y="560651"/>
                  <a:pt x="570781" y="553905"/>
                  <a:pt x="541942" y="553905"/>
                </a:cubicBezTo>
                <a:cubicBezTo>
                  <a:pt x="493693" y="553905"/>
                  <a:pt x="448528" y="565897"/>
                  <a:pt x="406445" y="589883"/>
                </a:cubicBezTo>
                <a:cubicBezTo>
                  <a:pt x="364362" y="613868"/>
                  <a:pt x="331916" y="640280"/>
                  <a:pt x="309105" y="669118"/>
                </a:cubicBezTo>
                <a:cubicBezTo>
                  <a:pt x="319954" y="659412"/>
                  <a:pt x="345856" y="654560"/>
                  <a:pt x="386810" y="654560"/>
                </a:cubicBezTo>
                <a:cubicBezTo>
                  <a:pt x="511373" y="654560"/>
                  <a:pt x="600693" y="678893"/>
                  <a:pt x="654767" y="727559"/>
                </a:cubicBezTo>
                <a:cubicBezTo>
                  <a:pt x="695324" y="764059"/>
                  <a:pt x="720672" y="810342"/>
                  <a:pt x="730811" y="866410"/>
                </a:cubicBezTo>
                <a:lnTo>
                  <a:pt x="733133" y="893585"/>
                </a:lnTo>
                <a:lnTo>
                  <a:pt x="494653" y="909483"/>
                </a:lnTo>
                <a:lnTo>
                  <a:pt x="507384" y="884661"/>
                </a:lnTo>
                <a:cubicBezTo>
                  <a:pt x="511723" y="874492"/>
                  <a:pt x="513892" y="866842"/>
                  <a:pt x="513892" y="861711"/>
                </a:cubicBezTo>
                <a:cubicBezTo>
                  <a:pt x="513892" y="850461"/>
                  <a:pt x="503461" y="844835"/>
                  <a:pt x="482597" y="844835"/>
                </a:cubicBezTo>
                <a:cubicBezTo>
                  <a:pt x="482227" y="844835"/>
                  <a:pt x="473626" y="848668"/>
                  <a:pt x="456796" y="856333"/>
                </a:cubicBezTo>
                <a:cubicBezTo>
                  <a:pt x="439966" y="863999"/>
                  <a:pt x="415045" y="874925"/>
                  <a:pt x="382035" y="889112"/>
                </a:cubicBezTo>
                <a:lnTo>
                  <a:pt x="316901" y="921333"/>
                </a:lnTo>
                <a:lnTo>
                  <a:pt x="113670" y="934882"/>
                </a:lnTo>
                <a:lnTo>
                  <a:pt x="104642" y="931465"/>
                </a:lnTo>
                <a:cubicBezTo>
                  <a:pt x="77350" y="915501"/>
                  <a:pt x="55791" y="895626"/>
                  <a:pt x="39965" y="871842"/>
                </a:cubicBezTo>
                <a:cubicBezTo>
                  <a:pt x="24140" y="848058"/>
                  <a:pt x="13523" y="822619"/>
                  <a:pt x="8114" y="795528"/>
                </a:cubicBezTo>
                <a:cubicBezTo>
                  <a:pt x="2704" y="768436"/>
                  <a:pt x="0" y="743948"/>
                  <a:pt x="0" y="722065"/>
                </a:cubicBezTo>
                <a:cubicBezTo>
                  <a:pt x="0" y="689981"/>
                  <a:pt x="5834" y="655935"/>
                  <a:pt x="17502" y="619926"/>
                </a:cubicBezTo>
                <a:cubicBezTo>
                  <a:pt x="29170" y="583917"/>
                  <a:pt x="46641" y="558696"/>
                  <a:pt x="69916" y="544261"/>
                </a:cubicBezTo>
                <a:cubicBezTo>
                  <a:pt x="110469" y="474098"/>
                  <a:pt x="152567" y="425006"/>
                  <a:pt x="196210" y="396988"/>
                </a:cubicBezTo>
                <a:cubicBezTo>
                  <a:pt x="239854" y="368969"/>
                  <a:pt x="281666" y="348306"/>
                  <a:pt x="321646" y="334999"/>
                </a:cubicBezTo>
                <a:cubicBezTo>
                  <a:pt x="361627" y="321693"/>
                  <a:pt x="397628" y="312977"/>
                  <a:pt x="429650" y="308850"/>
                </a:cubicBezTo>
                <a:cubicBezTo>
                  <a:pt x="461672" y="304724"/>
                  <a:pt x="485688" y="302661"/>
                  <a:pt x="501699" y="302661"/>
                </a:cubicBezTo>
                <a:lnTo>
                  <a:pt x="551818" y="302661"/>
                </a:lnTo>
                <a:lnTo>
                  <a:pt x="551818" y="332334"/>
                </a:lnTo>
                <a:cubicBezTo>
                  <a:pt x="594565" y="314994"/>
                  <a:pt x="641021" y="318842"/>
                  <a:pt x="691186" y="343878"/>
                </a:cubicBezTo>
                <a:cubicBezTo>
                  <a:pt x="741352" y="368914"/>
                  <a:pt x="786672" y="400125"/>
                  <a:pt x="827147" y="437509"/>
                </a:cubicBezTo>
                <a:cubicBezTo>
                  <a:pt x="867622" y="474893"/>
                  <a:pt x="904590" y="517872"/>
                  <a:pt x="938048" y="566446"/>
                </a:cubicBezTo>
                <a:cubicBezTo>
                  <a:pt x="946413" y="578589"/>
                  <a:pt x="953358" y="590442"/>
                  <a:pt x="958884" y="602005"/>
                </a:cubicBezTo>
                <a:lnTo>
                  <a:pt x="970294" y="633325"/>
                </a:lnTo>
                <a:lnTo>
                  <a:pt x="97029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722449" y="3041229"/>
            <a:ext cx="873408" cy="301956"/>
          </a:xfrm>
          <a:custGeom>
            <a:avLst/>
            <a:gdLst/>
            <a:ahLst/>
            <a:cxnLst/>
            <a:rect l="l" t="t" r="r" b="b"/>
            <a:pathLst>
              <a:path w="873408" h="301956">
                <a:moveTo>
                  <a:pt x="390316" y="0"/>
                </a:moveTo>
                <a:cubicBezTo>
                  <a:pt x="429045" y="0"/>
                  <a:pt x="483329" y="9242"/>
                  <a:pt x="553168" y="27726"/>
                </a:cubicBezTo>
                <a:cubicBezTo>
                  <a:pt x="623006" y="46209"/>
                  <a:pt x="691686" y="79985"/>
                  <a:pt x="759207" y="129053"/>
                </a:cubicBezTo>
                <a:cubicBezTo>
                  <a:pt x="792967" y="153587"/>
                  <a:pt x="824498" y="182626"/>
                  <a:pt x="853799" y="216170"/>
                </a:cubicBezTo>
                <a:lnTo>
                  <a:pt x="873408" y="243729"/>
                </a:lnTo>
                <a:lnTo>
                  <a:pt x="0" y="301956"/>
                </a:lnTo>
                <a:lnTo>
                  <a:pt x="1020" y="292681"/>
                </a:lnTo>
                <a:cubicBezTo>
                  <a:pt x="5204" y="273355"/>
                  <a:pt x="11481" y="253732"/>
                  <a:pt x="19849" y="233811"/>
                </a:cubicBezTo>
                <a:cubicBezTo>
                  <a:pt x="36586" y="193969"/>
                  <a:pt x="61831" y="156608"/>
                  <a:pt x="95584" y="121727"/>
                </a:cubicBezTo>
                <a:cubicBezTo>
                  <a:pt x="129337" y="86847"/>
                  <a:pt x="170886" y="57839"/>
                  <a:pt x="220232" y="34703"/>
                </a:cubicBezTo>
                <a:cubicBezTo>
                  <a:pt x="269578" y="11568"/>
                  <a:pt x="326273" y="0"/>
                  <a:pt x="39031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9941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99414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1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96549 0.0048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8" y="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9655 0.0048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8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7" t="56318" r="11570" b="21632"/>
          <a:stretch/>
        </p:blipFill>
        <p:spPr>
          <a:xfrm>
            <a:off x="3685303" y="1768900"/>
            <a:ext cx="4821394" cy="330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8198591">
            <a:off x="-1036067" y="3099620"/>
            <a:ext cx="7162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6828" y="5262176"/>
            <a:ext cx="543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হাতপাখার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110" y="-3493276"/>
            <a:ext cx="4915106" cy="330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234" y="1510526"/>
            <a:ext cx="5558082" cy="3600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234" y="1476222"/>
            <a:ext cx="5558082" cy="36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7" t="56318" r="11570" b="21632"/>
          <a:stretch/>
        </p:blipFill>
        <p:spPr>
          <a:xfrm>
            <a:off x="1274606" y="-3470470"/>
            <a:ext cx="4821394" cy="330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4600" y="577610"/>
            <a:ext cx="7162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110" y="-3493276"/>
            <a:ext cx="4915106" cy="330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234" y="1510526"/>
            <a:ext cx="5558082" cy="3600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29" y="1439931"/>
            <a:ext cx="5558082" cy="36004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0329" y="5656803"/>
            <a:ext cx="555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03344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7" t="56318" r="11570" b="21632"/>
          <a:stretch/>
        </p:blipFill>
        <p:spPr>
          <a:xfrm>
            <a:off x="1274606" y="-3470470"/>
            <a:ext cx="4821394" cy="330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61278" y="5861840"/>
            <a:ext cx="7162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110" y="-3493276"/>
            <a:ext cx="4915106" cy="330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29" y="1628775"/>
            <a:ext cx="5558082" cy="3600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-3681800"/>
            <a:ext cx="5558082" cy="36004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63637" y="5414728"/>
            <a:ext cx="555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1995868"/>
            <a:ext cx="4907783" cy="36308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69827" y="5585114"/>
            <a:ext cx="490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84747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7" t="56318" r="11570" b="21632"/>
          <a:stretch/>
        </p:blipFill>
        <p:spPr>
          <a:xfrm>
            <a:off x="1274606" y="-3470470"/>
            <a:ext cx="4821394" cy="330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7661243">
            <a:off x="-1494585" y="3138863"/>
            <a:ext cx="7162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110" y="-3493276"/>
            <a:ext cx="4915106" cy="330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8017" y="6860838"/>
            <a:ext cx="5558082" cy="3600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-3681800"/>
            <a:ext cx="5558082" cy="36004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637" y="1646625"/>
            <a:ext cx="4907783" cy="36308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66911" y="5440127"/>
            <a:ext cx="490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872054" y="1202779"/>
            <a:ext cx="4872054" cy="3630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5702740" y="4869287"/>
            <a:ext cx="490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71707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7" t="56318" r="11570" b="21632"/>
          <a:stretch/>
        </p:blipFill>
        <p:spPr>
          <a:xfrm>
            <a:off x="1274606" y="-3470470"/>
            <a:ext cx="4821394" cy="330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36128" y="636454"/>
            <a:ext cx="7162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110" y="-3493276"/>
            <a:ext cx="4915106" cy="330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8017" y="6860838"/>
            <a:ext cx="5558082" cy="3600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-3681800"/>
            <a:ext cx="5558082" cy="36004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489" y="6939349"/>
            <a:ext cx="4907783" cy="3630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9973" y="1613597"/>
            <a:ext cx="4872054" cy="3630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27518" y="5575215"/>
            <a:ext cx="490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88512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399" y="678873"/>
            <a:ext cx="274320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4435" y="1709548"/>
            <a:ext cx="7703128" cy="482566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35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4"/>
            <a:ext cx="12141460" cy="6799666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Right Arrow 2"/>
          <p:cNvSpPr/>
          <p:nvPr/>
        </p:nvSpPr>
        <p:spPr>
          <a:xfrm rot="20253417">
            <a:off x="3497416" y="2172263"/>
            <a:ext cx="1021547" cy="3277205"/>
          </a:xfrm>
          <a:prstGeom prst="curvedRightArrow">
            <a:avLst>
              <a:gd name="adj1" fmla="val 25000"/>
              <a:gd name="adj2" fmla="val 50000"/>
              <a:gd name="adj3" fmla="val 4746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 rot="9006376" flipH="1">
            <a:off x="2630341" y="2154606"/>
            <a:ext cx="1497091" cy="3874416"/>
          </a:xfrm>
          <a:prstGeom prst="curvedRightArrow">
            <a:avLst>
              <a:gd name="adj1" fmla="val 25000"/>
              <a:gd name="adj2" fmla="val 50000"/>
              <a:gd name="adj3" fmla="val 4746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3018" y="3560618"/>
            <a:ext cx="151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623" y="3283618"/>
            <a:ext cx="2013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5290" y="157594"/>
            <a:ext cx="234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661564" y="1295240"/>
            <a:ext cx="3560618" cy="278763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সবখানেই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তৈরিসহ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শ্বাসকার্যে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8722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83" y="1554802"/>
            <a:ext cx="5714233" cy="3214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8363" y="317301"/>
            <a:ext cx="23208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109" y="1821872"/>
            <a:ext cx="5308114" cy="3214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6137" y="5360228"/>
            <a:ext cx="72453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সাইকে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চাকায় বায়ু ব্যবহার করা হয়।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8096" y="1294531"/>
            <a:ext cx="5714233" cy="3214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8363" y="317301"/>
            <a:ext cx="23208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176" y="1459552"/>
            <a:ext cx="5308114" cy="3214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6137" y="5360228"/>
            <a:ext cx="72453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গাড়ীর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চাকায় বায়ু ব্যবহার করা হয়।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3105" y="957569"/>
            <a:ext cx="6220690" cy="4659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97355" y="5703458"/>
            <a:ext cx="79987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নৌকার পাল বাতাস ব্যবহার করে পানিতে চলাচল করে।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26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057" y="-1143869"/>
            <a:ext cx="5714233" cy="3214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8363" y="317301"/>
            <a:ext cx="23208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5260" y="2070387"/>
            <a:ext cx="5308114" cy="321425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460" y="1039217"/>
            <a:ext cx="6220690" cy="4659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9448" y="5839076"/>
            <a:ext cx="79987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নৌকার পাল বাতাস ব্যবহার করে পানিতে চলাচল করে।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5162" y="963632"/>
            <a:ext cx="5883047" cy="46776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97328" y="5786822"/>
            <a:ext cx="79987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59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0454" y="4108257"/>
            <a:ext cx="5094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</a:p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Sweetsorrow_robi@yahoo.com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01719249776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3025" y="4522988"/>
            <a:ext cx="527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3519" y="436283"/>
            <a:ext cx="1800666" cy="92011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7" y="2096086"/>
            <a:ext cx="2176681" cy="4761914"/>
          </a:xfrm>
          <a:prstGeom prst="rect">
            <a:avLst/>
          </a:prstGeom>
        </p:spPr>
      </p:pic>
      <p:sp>
        <p:nvSpPr>
          <p:cNvPr id="12" name="AutoShape 2" descr="Image result for পঞ্চম গনিত ব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7042" y="1356399"/>
            <a:ext cx="2004815" cy="2533650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4" y="1356398"/>
            <a:ext cx="2189018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0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48" y="-1289827"/>
            <a:ext cx="5714233" cy="3214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8363" y="317301"/>
            <a:ext cx="23208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8490" y="-1289827"/>
            <a:ext cx="5308114" cy="321425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22030" y="1551997"/>
            <a:ext cx="6220690" cy="4659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887" y="1163605"/>
            <a:ext cx="5883047" cy="46776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9053" y="5888343"/>
            <a:ext cx="79987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654" y="1027154"/>
            <a:ext cx="6282954" cy="4814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39376" y="5968314"/>
            <a:ext cx="90735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উইন্ডমিলের চাকা ঘুরিয়ে বিদ্যুৎ তৈরিতে সাহায্য করে।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74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6219">
            <a:off x="9096637" y="1275823"/>
            <a:ext cx="5714233" cy="3214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8363" y="317301"/>
            <a:ext cx="23208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974" y="-1572356"/>
            <a:ext cx="5308114" cy="321425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62893" y="-3224146"/>
            <a:ext cx="6220690" cy="4659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31578" y="1435366"/>
            <a:ext cx="5883047" cy="4677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55" y="1104900"/>
            <a:ext cx="9260489" cy="56571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2049" y="5837848"/>
            <a:ext cx="90735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উইন্ডমিলের চাকা ঘুরিয়ে বিদ্যুৎ তৈরিতে সাহায্য করে।  </a:t>
            </a:r>
            <a:endParaRPr lang="en-GB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12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4509" y="647444"/>
            <a:ext cx="238298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4709" y="2064328"/>
            <a:ext cx="6802582" cy="351383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76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0439" y="235527"/>
            <a:ext cx="3214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6" t="11485" r="33747" b="10362"/>
          <a:stretch/>
        </p:blipFill>
        <p:spPr>
          <a:xfrm>
            <a:off x="6220700" y="984967"/>
            <a:ext cx="3477056" cy="5087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4" t="11492" r="35537" b="11091"/>
          <a:stretch/>
        </p:blipFill>
        <p:spPr>
          <a:xfrm>
            <a:off x="2646228" y="984967"/>
            <a:ext cx="3574472" cy="5087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27230" y="6095996"/>
            <a:ext cx="660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৩৬ ও ৩৭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8084" y="554182"/>
            <a:ext cx="4544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8084" y="1813265"/>
            <a:ext cx="852054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বায়ুভর্তি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ডুবিয়ে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499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8237" y="1536173"/>
            <a:ext cx="5085757" cy="489055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1104" y="597066"/>
            <a:ext cx="400002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29" y="1439931"/>
            <a:ext cx="5558082" cy="3600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32016" y="1916717"/>
            <a:ext cx="51347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n w="12700">
                  <a:solidFill>
                    <a:srgbClr val="002060"/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2700">
                <a:solidFill>
                  <a:srgbClr val="002060"/>
                </a:solidFill>
                <a:prstDash val="solid"/>
              </a:ln>
              <a:noFill/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8608" y="287975"/>
            <a:ext cx="5354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2990" y="5736542"/>
            <a:ext cx="52370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ছবিদুটিতে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4407" y="5728439"/>
            <a:ext cx="40031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9248" y="5754804"/>
            <a:ext cx="32645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8" y="1219535"/>
            <a:ext cx="5658608" cy="395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46" y="1219535"/>
            <a:ext cx="5658608" cy="3962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2622" y="5754804"/>
            <a:ext cx="31311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503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9545" y="277091"/>
            <a:ext cx="4710546" cy="224443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874" y="1787237"/>
            <a:ext cx="9878290" cy="4211781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42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4504" y="745011"/>
            <a:ext cx="2493818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2745" y="2881748"/>
            <a:ext cx="5666509" cy="267051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৫.১.১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40184" b="28076"/>
          <a:stretch/>
        </p:blipFill>
        <p:spPr>
          <a:xfrm>
            <a:off x="2536016" y="1576008"/>
            <a:ext cx="7230793" cy="8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104909" y="152401"/>
            <a:ext cx="2798619" cy="1163782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492" y="411126"/>
            <a:ext cx="108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7" y="411125"/>
            <a:ext cx="530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528" y="965398"/>
            <a:ext cx="254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036" y="2267128"/>
            <a:ext cx="53478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পলিথিন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বায়ুভর্তি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নাড়াচড়া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দলনেতার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4" t="28879" r="9504" b="22857"/>
          <a:stretch/>
        </p:blipFill>
        <p:spPr>
          <a:xfrm>
            <a:off x="6137560" y="1565563"/>
            <a:ext cx="5624947" cy="4735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4" t="29124" r="8953" b="22857"/>
          <a:stretch/>
        </p:blipFill>
        <p:spPr>
          <a:xfrm>
            <a:off x="6137560" y="1570736"/>
            <a:ext cx="5744012" cy="4730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3" t="28879" r="10468" b="24082"/>
          <a:stretch/>
        </p:blipFill>
        <p:spPr>
          <a:xfrm>
            <a:off x="6234542" y="1565563"/>
            <a:ext cx="5647030" cy="4780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9" t="53425" r="18733" b="23790"/>
          <a:stretch/>
        </p:blipFill>
        <p:spPr>
          <a:xfrm>
            <a:off x="6201488" y="1565563"/>
            <a:ext cx="5713137" cy="4490379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104909" y="152401"/>
            <a:ext cx="2798619" cy="1163782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492" y="411126"/>
            <a:ext cx="108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7" y="411125"/>
            <a:ext cx="530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528" y="965398"/>
            <a:ext cx="254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492" y="2493818"/>
            <a:ext cx="5527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বায়ুভর্তি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দলনেতার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2" t="28389" r="9228" b="23102"/>
          <a:stretch/>
        </p:blipFill>
        <p:spPr>
          <a:xfrm>
            <a:off x="6733315" y="1959912"/>
            <a:ext cx="4883729" cy="41148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8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56808" r="72176" b="22612"/>
          <a:stretch/>
        </p:blipFill>
        <p:spPr>
          <a:xfrm>
            <a:off x="6899550" y="1274633"/>
            <a:ext cx="4544290" cy="4031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9" t="29614" r="9780" b="23102"/>
          <a:stretch/>
        </p:blipFill>
        <p:spPr>
          <a:xfrm>
            <a:off x="651150" y="1274632"/>
            <a:ext cx="4544290" cy="4031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1150" y="5306303"/>
            <a:ext cx="454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ফুলানো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9550" y="5306303"/>
            <a:ext cx="454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বুদবুদের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0394" y="314150"/>
            <a:ext cx="51053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08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7" t="56318" r="11570" b="21632"/>
          <a:stretch/>
        </p:blipFill>
        <p:spPr>
          <a:xfrm>
            <a:off x="12601402" y="1067463"/>
            <a:ext cx="4821394" cy="330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4600" y="422232"/>
            <a:ext cx="7162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9910" y="5169425"/>
            <a:ext cx="543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চালানোর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21294" y="4584650"/>
            <a:ext cx="543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হাতপাখার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47" y="1775113"/>
            <a:ext cx="4915106" cy="330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455</Words>
  <Application>Microsoft Office PowerPoint</Application>
  <PresentationFormat>Widescreen</PresentationFormat>
  <Paragraphs>84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63</cp:revision>
  <dcterms:created xsi:type="dcterms:W3CDTF">2020-04-04T11:02:17Z</dcterms:created>
  <dcterms:modified xsi:type="dcterms:W3CDTF">2020-04-26T15:07:49Z</dcterms:modified>
</cp:coreProperties>
</file>