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7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20186B7-AFC4-4819-A275-B5AC174E58B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9A7A61-D602-473F-A5B1-78369D4C0BE4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86B7-AFC4-4819-A275-B5AC174E58B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7A61-D602-473F-A5B1-78369D4C0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86B7-AFC4-4819-A275-B5AC174E58B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7A61-D602-473F-A5B1-78369D4C0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86B7-AFC4-4819-A275-B5AC174E58B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7A61-D602-473F-A5B1-78369D4C0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86B7-AFC4-4819-A275-B5AC174E58B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7A61-D602-473F-A5B1-78369D4C0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86B7-AFC4-4819-A275-B5AC174E58B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7A61-D602-473F-A5B1-78369D4C0B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86B7-AFC4-4819-A275-B5AC174E58B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7A61-D602-473F-A5B1-78369D4C0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86B7-AFC4-4819-A275-B5AC174E58B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7A61-D602-473F-A5B1-78369D4C0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86B7-AFC4-4819-A275-B5AC174E58B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7A61-D602-473F-A5B1-78369D4C0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86B7-AFC4-4819-A275-B5AC174E58B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7A61-D602-473F-A5B1-78369D4C0BE4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86B7-AFC4-4819-A275-B5AC174E58B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7A61-D602-473F-A5B1-78369D4C0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20186B7-AFC4-4819-A275-B5AC174E58B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09A7A61-D602-473F-A5B1-78369D4C0B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782" y="0"/>
            <a:ext cx="9164782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228600"/>
            <a:ext cx="8763000" cy="6400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53291"/>
            <a:ext cx="8458200" cy="6096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8382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imaje\image_80556_157684246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3291"/>
            <a:ext cx="8458200" cy="599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533400"/>
            <a:ext cx="7696200" cy="2800767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-114300" y="-76200"/>
            <a:ext cx="4610100" cy="69869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7"/>
          <a:stretch/>
        </p:blipFill>
        <p:spPr>
          <a:xfrm>
            <a:off x="4495800" y="-76200"/>
            <a:ext cx="4648200" cy="698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8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2405 L -0.64184 0.0240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8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5434E-6 L 0.6125 0.0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25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OTIAR\D,contennt Picture 2\Telemedicine process.jpg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encrypted-tbn0.gstatic.com/images?q=tbn:ANd9GcQx1ytanLkXvxU7XGiquApU0nV6X9K1lA3POsf_STuhlsCAGvx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6290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609600"/>
            <a:ext cx="5715000" cy="1015663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rgbClr val="33CCC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ই-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স্বাস্থ্যসেবা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0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685800"/>
            <a:ext cx="4194629" cy="769441"/>
          </a:xfrm>
          <a:prstGeom prst="rect">
            <a:avLst/>
          </a:prstGeom>
          <a:solidFill>
            <a:srgbClr val="02070A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E:\MOTIAR\D,contennt Picture 2\facrbook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29" y="2895600"/>
            <a:ext cx="7162800" cy="3048000"/>
          </a:xfrm>
          <a:prstGeom prst="rect">
            <a:avLst/>
          </a:prstGeom>
          <a:ln w="127000" cap="sq">
            <a:solidFill>
              <a:srgbClr val="66FF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 bwMode="auto">
          <a:xfrm>
            <a:off x="0" y="152400"/>
            <a:ext cx="3352800" cy="2057400"/>
          </a:xfrm>
          <a:prstGeom prst="wedgeEllipseCallout">
            <a:avLst>
              <a:gd name="adj1" fmla="val 18076"/>
              <a:gd name="adj2" fmla="val 84274"/>
            </a:avLst>
          </a:prstGeom>
          <a:solidFill>
            <a:srgbClr val="C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তরুণ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তরুণীরা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ফেজবুকের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মাধ্যমে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বন্ধুত্ব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গড়ে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তুলেছে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09912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 flipH="1">
            <a:off x="1371600" y="181660"/>
            <a:ext cx="5029200" cy="936174"/>
          </a:xfrm>
          <a:prstGeom prst="homePlate">
            <a:avLst/>
          </a:prstGeom>
          <a:solidFill>
            <a:srgbClr val="FFFF00"/>
          </a:solidFill>
          <a:ln w="76200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5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ভিডিও</a:t>
            </a: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5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DADADA">
                    <a:lumMod val="5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গেম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5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 descr="E:\MOTIAR\D,contennt Picture 2\g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6781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640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400"/>
            <a:ext cx="5008419" cy="92333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জোড়ায় কাজ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1371600"/>
            <a:ext cx="3972791" cy="45243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আমাদের দৈনন্দিন জীবনে কী কী কাজ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ইন্টারনেটের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মাধ্যমে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 থাকি তার একটি তালিকা তৈরি কর।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5" b="6676"/>
          <a:stretch/>
        </p:blipFill>
        <p:spPr>
          <a:xfrm>
            <a:off x="545807" y="1905000"/>
            <a:ext cx="3568993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8038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7239000" cy="1015663"/>
          </a:xfrm>
          <a:prstGeom prst="rect">
            <a:avLst/>
          </a:prstGeom>
          <a:solidFill>
            <a:srgbClr val="009900"/>
          </a:solidFill>
          <a:ln w="38100" cap="flat" cmpd="sng" algn="ctr">
            <a:solidFill>
              <a:srgbClr val="33CCC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এনসিটিবি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মাধ্যমে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বই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সংগ্রহ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 descr="E:\MOTIAR\D,contennt Picture 2\nc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581274"/>
            <a:ext cx="6629399" cy="3438525"/>
          </a:xfrm>
          <a:prstGeom prst="rect">
            <a:avLst/>
          </a:prstGeom>
          <a:solidFill>
            <a:srgbClr val="C00000"/>
          </a:solidFill>
          <a:ln w="127000" cap="sq">
            <a:solidFill>
              <a:srgbClr val="FF33CC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071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OTIAR\D,contennt Picture 2\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943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609600"/>
            <a:ext cx="5715000" cy="1015663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বুক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MOTIAR\D,contennt Picture 2\result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3505200" cy="295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E:\MOTIAR\D,contennt Picture 2\result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3886200" cy="295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609600"/>
            <a:ext cx="7010400" cy="1015663"/>
          </a:xfrm>
          <a:prstGeom prst="rect">
            <a:avLst/>
          </a:prstGeom>
          <a:solidFill>
            <a:srgbClr val="7030A0"/>
          </a:solidFill>
          <a:ln w="38100" cap="flat" cmpd="sng" algn="ctr">
            <a:solidFill>
              <a:srgbClr val="33CCC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পাবলিক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পরীক্ষার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ফলাফল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335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OTIAR\D,contennt Picture 2\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708659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 bwMode="auto">
          <a:xfrm>
            <a:off x="381000" y="457200"/>
            <a:ext cx="8382000" cy="1524000"/>
          </a:xfrm>
          <a:prstGeom prst="downArrow">
            <a:avLst>
              <a:gd name="adj1" fmla="val 86222"/>
              <a:gd name="adj2" fmla="val 67063"/>
            </a:avLst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      </a:t>
            </a:r>
            <a:r>
              <a:rPr kumimoji="0" lang="en-US" sz="6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বাংলা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6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সার্চ</a:t>
            </a:r>
            <a:r>
              <a:rPr kumimoji="0" lang="en-US" sz="6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6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ইঞ্জিন</a:t>
            </a:r>
            <a:r>
              <a:rPr kumimoji="0" lang="en-US" sz="6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kumimoji="0" lang="en-US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877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OTIAR\D,contennt Picture 2\univer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1"/>
            <a:ext cx="5257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8382000" cy="1446550"/>
          </a:xfrm>
          <a:prstGeom prst="rect">
            <a:avLst/>
          </a:prstGeom>
          <a:solidFill>
            <a:srgbClr val="7030A0"/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16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361" y="152400"/>
            <a:ext cx="8444346" cy="830997"/>
          </a:xfrm>
          <a:prstGeom prst="rect">
            <a:avLst/>
          </a:prstGeom>
          <a:solidFill>
            <a:srgbClr val="003B76"/>
          </a:solidFill>
          <a:ln w="5715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দলীয়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361" y="4343400"/>
            <a:ext cx="8444346" cy="2308324"/>
          </a:xfrm>
          <a:prstGeom prst="rect">
            <a:avLst/>
          </a:prstGeom>
          <a:solidFill>
            <a:srgbClr val="009900"/>
          </a:solidFill>
          <a:ln w="5715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তোমার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স্কুলে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ইন্টারনেটে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শিক্ষার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জন্য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তোমরা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ধরণের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সাহয্য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চাও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বর্ণনা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প্রধান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শিক্ষকের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নিকট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একটি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দরখাস্ত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লিখ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6" name="Picture 6" descr="Pi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5836" y="1371600"/>
            <a:ext cx="4191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472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1905000" y="304800"/>
            <a:ext cx="4876800" cy="2209800"/>
          </a:xfrm>
          <a:prstGeom prst="irregularSeal1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609600" y="2524990"/>
            <a:ext cx="2667000" cy="288520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0600" y="2895600"/>
            <a:ext cx="1905000" cy="2133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14800" y="3048000"/>
            <a:ext cx="3810000" cy="20621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শহিদুল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গাড়ীদহ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শেরপুর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34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lower\Desktop\Ten_Bangla_Tothyo Projukty\luna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647" y="450272"/>
            <a:ext cx="5009644" cy="4408487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1872" y="5325070"/>
            <a:ext cx="5008419" cy="923330"/>
          </a:xfrm>
          <a:prstGeom prst="rect">
            <a:avLst/>
          </a:prstGeom>
          <a:solidFill>
            <a:srgbClr val="003B76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মহাকাশযান ভয়েজার</a:t>
            </a:r>
          </a:p>
        </p:txBody>
      </p:sp>
    </p:spTree>
    <p:extLst>
      <p:ext uri="{BB962C8B-B14F-4D97-AF65-F5344CB8AC3E}">
        <p14:creationId xmlns:p14="http://schemas.microsoft.com/office/powerpoint/2010/main" val="55734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 Arrow Callout 1"/>
          <p:cNvSpPr/>
          <p:nvPr/>
        </p:nvSpPr>
        <p:spPr>
          <a:xfrm>
            <a:off x="228600" y="0"/>
            <a:ext cx="3733800" cy="2362200"/>
          </a:xfrm>
          <a:prstGeom prst="quadArrowCallou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solidFill>
              <a:srgbClr val="33CCC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কোথা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থেকে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ডাউনলোড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যায়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Quad Arrow Callout 2"/>
          <p:cNvSpPr/>
          <p:nvPr/>
        </p:nvSpPr>
        <p:spPr>
          <a:xfrm>
            <a:off x="5257800" y="3200400"/>
            <a:ext cx="3733800" cy="2362200"/>
          </a:xfrm>
          <a:prstGeom prst="quadArrowCallout">
            <a:avLst/>
          </a:prstGeom>
          <a:solidFill>
            <a:schemeClr val="tx2">
              <a:lumMod val="50000"/>
            </a:schemeClr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ই-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বুক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Quad Arrow Callout 3"/>
          <p:cNvSpPr/>
          <p:nvPr/>
        </p:nvSpPr>
        <p:spPr>
          <a:xfrm>
            <a:off x="228600" y="4191000"/>
            <a:ext cx="3733800" cy="2362200"/>
          </a:xfrm>
          <a:prstGeom prst="quadArrowCallout">
            <a:avLst/>
          </a:prstGeom>
          <a:solidFill>
            <a:schemeClr val="accent6"/>
          </a:solidFill>
          <a:ln w="25400" cap="flat" cmpd="sng" algn="ctr">
            <a:solidFill>
              <a:srgbClr val="33CCC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ই-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মেইল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" y="2667000"/>
            <a:ext cx="3200400" cy="923330"/>
          </a:xfrm>
          <a:prstGeom prst="rect">
            <a:avLst/>
          </a:prstGeom>
          <a:solidFill>
            <a:srgbClr val="7030A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4800600" y="228600"/>
            <a:ext cx="4114800" cy="2667000"/>
          </a:xfrm>
          <a:prstGeom prst="sun">
            <a:avLst/>
          </a:prstGeom>
          <a:solidFill>
            <a:schemeClr val="accent3"/>
          </a:solidFill>
          <a:ln w="9525" cap="flat" cmpd="sng" algn="ctr">
            <a:solidFill>
              <a:srgbClr val="AAB8E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3B7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1023257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bn-BD" dirty="0">
                <a:latin typeface="NikoshBAN" pitchFamily="2" charset="0"/>
                <a:cs typeface="NikoshBAN" pitchFamily="2" charset="0"/>
              </a:rPr>
              <a:t>তুমি পথ হারিয়ে ফেললে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সাহায্য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করতে পারে?</a:t>
            </a:r>
          </a:p>
        </p:txBody>
      </p:sp>
    </p:spTree>
    <p:extLst>
      <p:ext uri="{BB962C8B-B14F-4D97-AF65-F5344CB8AC3E}">
        <p14:creationId xmlns:p14="http://schemas.microsoft.com/office/powerpoint/2010/main" val="846645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447800" y="2590800"/>
            <a:ext cx="571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878" y="5105400"/>
            <a:ext cx="8915400" cy="646331"/>
          </a:xfrm>
          <a:prstGeom prst="rect">
            <a:avLst/>
          </a:prstGeom>
          <a:solidFill>
            <a:srgbClr val="003B76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“</a:t>
            </a: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এখন পৃথিবীটাই যেন মানুষের হাতের মুঠোয়”-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ব্যাখ্যা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6178" y="533400"/>
            <a:ext cx="4876800" cy="1015663"/>
          </a:xfrm>
          <a:prstGeom prst="rect">
            <a:avLst/>
          </a:prstGeom>
          <a:solidFill>
            <a:srgbClr val="DADADA">
              <a:lumMod val="1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বাড়ির কাজ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7" name="Picture 6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51388"/>
            <a:ext cx="5867399" cy="312399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9777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8340088" cy="57150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Segoe UI" pitchFamily="34" charset="0"/>
                <a:cs typeface="NikoshBAN" pitchFamily="2" charset="0"/>
              </a:rPr>
              <a:t>ধন্যবাদ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Segoe UI" pitchFamily="34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00400"/>
            <a:ext cx="6019800" cy="339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04800" y="2286000"/>
            <a:ext cx="8610600" cy="4038600"/>
          </a:xfrm>
          <a:prstGeom prst="ribbon2">
            <a:avLst>
              <a:gd name="adj1" fmla="val 16667"/>
              <a:gd name="adj2" fmla="val 71678"/>
            </a:avLst>
          </a:prstGeom>
          <a:solidFill>
            <a:sysClr val="windowText" lastClr="000000"/>
          </a:solidFill>
          <a:ln w="55000" cap="flat" cmpd="thickThin" algn="ctr">
            <a:solidFill>
              <a:srgbClr val="FE863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শ্রেণিঃ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অষ্টম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সাধারণ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পাঠঃ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598D9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598D9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তথ্য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7598D9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ও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598D9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যোগাযোগ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7598D9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598D9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প্রযুক্তি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7598D9">
                  <a:lumMod val="75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39D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বিশেষ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39D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39D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পাঠঃ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39D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সরকারি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কর্মকান্ডে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আইসিটির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প্রয়োগ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3" name="Flowchart: Sequential Access Storage 2"/>
          <p:cNvSpPr/>
          <p:nvPr/>
        </p:nvSpPr>
        <p:spPr>
          <a:xfrm>
            <a:off x="1524000" y="457200"/>
            <a:ext cx="6172200" cy="1524000"/>
          </a:xfrm>
          <a:prstGeom prst="flowChartMagneticTape">
            <a:avLst/>
          </a:prstGeom>
          <a:solidFill>
            <a:srgbClr val="C00000"/>
          </a:solidFill>
          <a:ln w="55000" cap="flat" cmpd="thickThin" algn="ctr">
            <a:solidFill>
              <a:srgbClr val="FE863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089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 bwMode="auto">
          <a:xfrm>
            <a:off x="38100" y="76200"/>
            <a:ext cx="9067800" cy="1371600"/>
          </a:xfrm>
          <a:prstGeom prst="downArrowCallout">
            <a:avLst>
              <a:gd name="adj1" fmla="val 25000"/>
              <a:gd name="adj2" fmla="val 25000"/>
              <a:gd name="adj3" fmla="val 13408"/>
              <a:gd name="adj4" fmla="val 67553"/>
            </a:avLst>
          </a:prstGeom>
          <a:solidFill>
            <a:srgbClr val="C00000"/>
          </a:solidFill>
          <a:ln w="63500" cap="flat" cmpd="thickThin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শিখনফলঃ</a:t>
            </a:r>
            <a:endParaRPr kumimoji="0" lang="en-US" sz="6600" b="1" i="0" u="none" strike="noStrike" kern="0" cap="none" spc="0" normalizeH="0" baseline="0" noProof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28600" y="1676400"/>
            <a:ext cx="8686800" cy="4800600"/>
          </a:xfrm>
          <a:prstGeom prst="roundRect">
            <a:avLst>
              <a:gd name="adj" fmla="val 9173"/>
            </a:avLst>
          </a:prstGeom>
          <a:blipFill>
            <a:blip r:embed="rId2"/>
            <a:tile tx="0" ty="0" sx="100000" sy="100000" flip="none" algn="tl"/>
          </a:blipFill>
          <a:ln w="55000" cap="flat" cmpd="thickThin" algn="ctr">
            <a:solidFill>
              <a:srgbClr val="7598D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623888" marR="0" lvl="0" indent="-623888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solidFill>
                <a:srgbClr val="7598D9">
                  <a:lumMod val="60000"/>
                  <a:lumOff val="4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623888" marR="0" lvl="0" indent="-623888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১।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ইন্টারনেট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সম্পর্কে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বলতে পারবে।</a:t>
            </a:r>
          </a:p>
          <a:p>
            <a:pPr marL="628650" marR="0" lvl="0" indent="-6286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২।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শিক্ষায়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ইন্টারনেটের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অবদান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বর্ণনা করতে পারবে।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02070A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628650" marR="0" lvl="0" indent="-6286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3</a:t>
            </a: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দৈনন্দিন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জীবনে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ইন্টারনেটের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ব্যবহার</a:t>
            </a: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ব্যাখ্যা করতে পারবে।</a:t>
            </a:r>
          </a:p>
          <a:p>
            <a:pPr marL="628650" marR="0" lvl="0" indent="-6286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৪।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দৈনন্দিন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জীবনে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ইন্টারনেটের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গুরুত্ব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করতে </a:t>
            </a: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srgbClr val="02070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পারবে।</a:t>
            </a:r>
          </a:p>
          <a:p>
            <a:pPr marL="628650" marR="0" lvl="0" indent="-6286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solidFill>
                <a:srgbClr val="7598D9">
                  <a:lumMod val="60000"/>
                  <a:lumOff val="4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696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1" y="3409949"/>
            <a:ext cx="2951018" cy="2752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81400"/>
            <a:ext cx="4953000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5029200" cy="2518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30546"/>
            <a:ext cx="2549236" cy="24403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2819400"/>
            <a:ext cx="2667000" cy="523220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গবেষণাগার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2819400"/>
            <a:ext cx="1981200" cy="523220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জিপিএস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6248400"/>
            <a:ext cx="2362200" cy="52322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ভিডিও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কনফারেন্স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6248400"/>
            <a:ext cx="2209800" cy="523220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স্মাট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ফোন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545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80" y="103910"/>
            <a:ext cx="8952838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 পাঠ</a:t>
            </a:r>
            <a:endParaRPr kumimoji="0" lang="en-US" sz="96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634533" y="2451246"/>
            <a:ext cx="6357067" cy="3416153"/>
          </a:xfrm>
          <a:custGeom>
            <a:avLst/>
            <a:gdLst>
              <a:gd name="connsiteX0" fmla="*/ 0 w 6518392"/>
              <a:gd name="connsiteY0" fmla="*/ 0 h 3063240"/>
              <a:gd name="connsiteX1" fmla="*/ 4986772 w 6518392"/>
              <a:gd name="connsiteY1" fmla="*/ 0 h 3063240"/>
              <a:gd name="connsiteX2" fmla="*/ 6518392 w 6518392"/>
              <a:gd name="connsiteY2" fmla="*/ 1531620 h 3063240"/>
              <a:gd name="connsiteX3" fmla="*/ 4986772 w 6518392"/>
              <a:gd name="connsiteY3" fmla="*/ 3063240 h 3063240"/>
              <a:gd name="connsiteX4" fmla="*/ 0 w 6518392"/>
              <a:gd name="connsiteY4" fmla="*/ 3063240 h 3063240"/>
              <a:gd name="connsiteX5" fmla="*/ 0 w 6518392"/>
              <a:gd name="connsiteY5" fmla="*/ 0 h 306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8392" h="3063240">
                <a:moveTo>
                  <a:pt x="6518392" y="3063239"/>
                </a:moveTo>
                <a:lnTo>
                  <a:pt x="1531620" y="3063239"/>
                </a:lnTo>
                <a:lnTo>
                  <a:pt x="0" y="1531620"/>
                </a:lnTo>
                <a:lnTo>
                  <a:pt x="1531620" y="1"/>
                </a:lnTo>
                <a:lnTo>
                  <a:pt x="6518392" y="1"/>
                </a:lnTo>
                <a:lnTo>
                  <a:pt x="6518392" y="3063239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 w="57150" cap="flat" cmpd="sng" algn="ctr">
            <a:solidFill>
              <a:srgbClr val="FFFFFF"/>
            </a:solidFill>
            <a:prstDash val="solid"/>
          </a:ln>
          <a:effectLst/>
        </p:spPr>
        <p:txBody>
          <a:bodyPr spcFirstLastPara="0" vert="horz" wrap="square" lIns="2116617" tIns="525780" rIns="981456" bIns="525781" numCol="1" spcCol="1270" anchor="ctr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6134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3800" b="1" i="0" u="none" strike="noStrike" kern="1200" cap="none" spc="50" normalizeH="0" baseline="0" noProof="0" dirty="0" smtClean="0">
              <a:ln w="11430"/>
              <a:solidFill>
                <a:srgbClr val="FF33CC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90800" y="2819399"/>
            <a:ext cx="6202017" cy="3047999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none" strike="noStrike" kern="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B8E2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B8E2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শিক্ষা</a:t>
            </a:r>
            <a:r>
              <a:rPr kumimoji="0" lang="en-US" sz="5400" b="1" i="0" u="none" strike="noStrike" kern="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B8E2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ও </a:t>
            </a:r>
            <a:r>
              <a:rPr kumimoji="0" lang="en-US" sz="5400" b="1" i="0" u="none" strike="noStrike" kern="0" cap="none" spc="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B8E2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দৈনন্দিন</a:t>
            </a:r>
            <a:r>
              <a:rPr kumimoji="0" lang="en-US" sz="5400" b="1" i="0" u="none" strike="noStrike" kern="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B8E2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B8E2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জীবনে</a:t>
            </a:r>
            <a:r>
              <a:rPr kumimoji="0" lang="en-US" sz="5400" b="1" i="0" u="none" strike="noStrike" kern="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B8E2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B8E2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ইন্টারনেটের</a:t>
            </a:r>
            <a:r>
              <a:rPr kumimoji="0" lang="en-US" sz="5400" b="1" i="0" u="none" strike="noStrike" kern="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B8E2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B8E2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ব্যবহার</a:t>
            </a:r>
            <a:endParaRPr kumimoji="0" lang="en-US" sz="5400" b="1" i="0" u="none" strike="noStrike" kern="1200" cap="none" spc="50" normalizeH="0" baseline="0" noProof="0" dirty="0">
              <a:ln w="11430">
                <a:solidFill>
                  <a:srgbClr val="FF33CC"/>
                </a:solidFill>
              </a:ln>
              <a:solidFill>
                <a:srgbClr val="AAB8E2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2050" name="Picture 2" descr="E:\Downloade\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399"/>
            <a:ext cx="23622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06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8" y="1219200"/>
            <a:ext cx="8024342" cy="54864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9438" y="67270"/>
            <a:ext cx="8024342" cy="923330"/>
          </a:xfrm>
          <a:prstGeom prst="rect">
            <a:avLst/>
          </a:prstGeom>
          <a:solidFill>
            <a:srgbClr val="003B76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ইন্টারনেটে খবরের কাগজ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3" t="15556" r="11313" b="11312"/>
          <a:stretch/>
        </p:blipFill>
        <p:spPr bwMode="auto">
          <a:xfrm>
            <a:off x="152400" y="1544782"/>
            <a:ext cx="4648200" cy="3828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6983" y="83128"/>
            <a:ext cx="8943108" cy="1323439"/>
          </a:xfrm>
          <a:prstGeom prst="rect">
            <a:avLst/>
          </a:prstGeom>
          <a:solidFill>
            <a:srgbClr val="003B76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NikoshBAN" pitchFamily="2" charset="0"/>
              </a:rPr>
              <a:t>GPS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(Global Positioning System)</a:t>
            </a: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2" descr="C:\Documents and Settings\Delower\Desktop\Ten_Bangla_Tothyo Projukty\car-gps-system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66"/>
          <a:stretch/>
        </p:blipFill>
        <p:spPr bwMode="auto">
          <a:xfrm>
            <a:off x="5086401" y="1524000"/>
            <a:ext cx="3905199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Delower\Desktop\Ten_Bangla_Tothyo Projukty\GPS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401" y="4419600"/>
            <a:ext cx="3905199" cy="2217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182" y="5586818"/>
            <a:ext cx="4648200" cy="1077218"/>
          </a:xfrm>
          <a:prstGeom prst="rect">
            <a:avLst/>
          </a:prstGeom>
          <a:solidFill>
            <a:srgbClr val="003B76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যা 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দিয়ে পৃথিবীর যে কোনো 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স্থানের 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অবস্থান সুনির্দিষ্টভাবে বের করা যায়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16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 flipH="1">
            <a:off x="2895600" y="219940"/>
            <a:ext cx="4673600" cy="1227859"/>
          </a:xfrm>
          <a:prstGeom prst="homePlate">
            <a:avLst/>
          </a:prstGeom>
          <a:solidFill>
            <a:srgbClr val="003B76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18288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ই-</a:t>
            </a:r>
            <a:r>
              <a:rPr kumimoji="0" lang="en-US" sz="6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মেইল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 flipH="1">
            <a:off x="381000" y="5257800"/>
            <a:ext cx="8305800" cy="1066800"/>
          </a:xfrm>
          <a:prstGeom prst="homePlate">
            <a:avLst>
              <a:gd name="adj" fmla="val 0"/>
            </a:avLst>
          </a:prstGeom>
          <a:solidFill>
            <a:srgbClr val="003B76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ই-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মেইলের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মাধ্যমে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অতি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অল্প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খরচে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সমগ্র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পৃথিবীর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সাথে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পত্র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যায়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 descr="E:\MOTIAR\D,contennt Picture 2\em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2143125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MOTIAR\D,contennt Picture 2\emil 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148114"/>
            <a:ext cx="4867275" cy="2576286"/>
          </a:xfrm>
          <a:prstGeom prst="rect">
            <a:avLst/>
          </a:prstGeom>
          <a:ln w="127000" cap="sq">
            <a:solidFill>
              <a:srgbClr val="FF33CC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623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137</TotalTime>
  <Words>238</Words>
  <Application>Microsoft Office PowerPoint</Application>
  <PresentationFormat>On-screen Show (4:3)</PresentationFormat>
  <Paragraphs>52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Shahidul</dc:creator>
  <cp:lastModifiedBy>Shahidul</cp:lastModifiedBy>
  <cp:revision>19</cp:revision>
  <dcterms:created xsi:type="dcterms:W3CDTF">2020-05-02T13:15:46Z</dcterms:created>
  <dcterms:modified xsi:type="dcterms:W3CDTF">2020-05-03T01:45:46Z</dcterms:modified>
</cp:coreProperties>
</file>