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8" r:id="rId1"/>
    <p:sldMasterId id="2147484310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73" r:id="rId14"/>
    <p:sldId id="274" r:id="rId15"/>
    <p:sldId id="277" r:id="rId16"/>
    <p:sldId id="276" r:id="rId17"/>
    <p:sldId id="278" r:id="rId18"/>
    <p:sldId id="280" r:id="rId19"/>
    <p:sldId id="269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74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7C3E-F454-433F-B4EE-0F16E116514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91DEA-D6C5-44D0-B39D-EB9BBDBD2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7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91DEA-D6C5-44D0-B39D-EB9BBDBD2E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1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14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9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42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404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33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94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2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4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9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91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086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36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85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53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2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9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1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4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306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855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7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1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5FBA-E32E-44D7-86B2-ABAD9C7B393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6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312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380" y="350520"/>
            <a:ext cx="4000500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793" y="989351"/>
            <a:ext cx="63858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মুজিব বর্ষের শুভেচ্ছা </a:t>
            </a:r>
            <a:endParaRPr lang="en-US" sz="9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1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4787" y="0"/>
            <a:ext cx="2408032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7781" y="4478948"/>
            <a:ext cx="533050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ঠে</a:t>
            </a:r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লাগাড়ি    </a:t>
            </a:r>
            <a:r>
              <a:rPr lang="bn-BD" sz="1600" dirty="0" smtClean="0"/>
              <a:t> </a:t>
            </a:r>
            <a:endParaRPr lang="en-US" sz="16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923" y="708747"/>
            <a:ext cx="5359916" cy="34500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3245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0498" y="410081"/>
            <a:ext cx="2837636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642009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127" y="410080"/>
            <a:ext cx="4980850" cy="39544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0251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488" y="358170"/>
            <a:ext cx="2837636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688" y="815370"/>
            <a:ext cx="5085614" cy="33595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994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290" y="358170"/>
            <a:ext cx="2382383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ঢ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ঢো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486" y="358170"/>
            <a:ext cx="5872872" cy="40057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6158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3034" y="371566"/>
            <a:ext cx="2382383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ঢ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0967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কনা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937" y="1501711"/>
            <a:ext cx="4099401" cy="22521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607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5930" y="44589"/>
            <a:ext cx="2486579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4624" y="4276517"/>
            <a:ext cx="472860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হরি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166" y="389218"/>
            <a:ext cx="3434065" cy="37442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8625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743" y="410081"/>
            <a:ext cx="2486579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ণা  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228" y="410081"/>
            <a:ext cx="3083141" cy="35296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660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orizontal Scroll 16"/>
          <p:cNvSpPr/>
          <p:nvPr/>
        </p:nvSpPr>
        <p:spPr>
          <a:xfrm>
            <a:off x="1678898" y="209862"/>
            <a:ext cx="7360171" cy="1259174"/>
          </a:xfrm>
          <a:prstGeom prst="horizontalScroll">
            <a:avLst/>
          </a:prstGeom>
          <a:scene3d>
            <a:camera prst="perspectiveFron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বর্ণগুলো এক সাথে পড়ি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Cloud 19"/>
          <p:cNvSpPr/>
          <p:nvPr/>
        </p:nvSpPr>
        <p:spPr>
          <a:xfrm>
            <a:off x="59578" y="2638268"/>
            <a:ext cx="2293495" cy="2428408"/>
          </a:xfrm>
          <a:prstGeom prst="cloud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Cloud 20"/>
          <p:cNvSpPr/>
          <p:nvPr/>
        </p:nvSpPr>
        <p:spPr>
          <a:xfrm>
            <a:off x="2402691" y="2570812"/>
            <a:ext cx="2293495" cy="2428408"/>
          </a:xfrm>
          <a:prstGeom prst="cloud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Cloud 21"/>
          <p:cNvSpPr/>
          <p:nvPr/>
        </p:nvSpPr>
        <p:spPr>
          <a:xfrm>
            <a:off x="4745804" y="2548327"/>
            <a:ext cx="2293495" cy="2428408"/>
          </a:xfrm>
          <a:prstGeom prst="cloud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7197065" y="2540831"/>
            <a:ext cx="2293495" cy="2428408"/>
          </a:xfrm>
          <a:prstGeom prst="cloud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ঢ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Cloud 23"/>
          <p:cNvSpPr/>
          <p:nvPr/>
        </p:nvSpPr>
        <p:spPr>
          <a:xfrm>
            <a:off x="9648326" y="2428403"/>
            <a:ext cx="2293495" cy="2428408"/>
          </a:xfrm>
          <a:prstGeom prst="cloud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3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432748" y="614597"/>
            <a:ext cx="5036695" cy="8544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খালি ঘরে সঠিক বর্ণ লিখি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94282" y="2518348"/>
            <a:ext cx="10373193" cy="2533337"/>
            <a:chOff x="2338466" y="2518348"/>
            <a:chExt cx="9129009" cy="1963711"/>
          </a:xfrm>
        </p:grpSpPr>
        <p:sp>
          <p:nvSpPr>
            <p:cNvPr id="7" name="Rectangle 6"/>
            <p:cNvSpPr/>
            <p:nvPr/>
          </p:nvSpPr>
          <p:spPr>
            <a:xfrm>
              <a:off x="2338466" y="2518348"/>
              <a:ext cx="9129009" cy="1963711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7" idx="0"/>
              <a:endCxn id="7" idx="2"/>
            </p:cNvCxnSpPr>
            <p:nvPr/>
          </p:nvCxnSpPr>
          <p:spPr>
            <a:xfrm>
              <a:off x="6902971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436308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89555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558977" y="3087974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5672" y="2853992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469036" y="4716040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endParaRPr lang="en-US" sz="13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72926" y="3961987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  </a:t>
            </a:r>
            <a:endParaRPr lang="en-US" sz="13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2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48148E-6 L 0.46094 -0.29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86" y="-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85185E-6 L -0.28554 -0.1615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84" y="-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9457" y="434715"/>
            <a:ext cx="10323226" cy="538609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18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813" y="411480"/>
            <a:ext cx="11647357" cy="5386090"/>
          </a:xfrm>
          <a:prstGeom prst="rect">
            <a:avLst/>
          </a:prstGeom>
          <a:solidFill>
            <a:srgbClr val="FFC000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1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64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34840" y="533400"/>
            <a:ext cx="3688080" cy="11125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/>
          </a:p>
        </p:txBody>
      </p:sp>
      <p:sp>
        <p:nvSpPr>
          <p:cNvPr id="4" name="Rounded Rectangle 3"/>
          <p:cNvSpPr/>
          <p:nvPr/>
        </p:nvSpPr>
        <p:spPr>
          <a:xfrm>
            <a:off x="259080" y="2072640"/>
            <a:ext cx="7741920" cy="4632960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আখলাক হোসেন 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নারহট্ট সরকারি প্রাথমিক বিদ্যালয়, কাহালু, বগুড়া।</a:t>
            </a:r>
          </a:p>
          <a:p>
            <a:pPr algn="ctr"/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akhlak.chemist@gmail.com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122920" y="2255520"/>
            <a:ext cx="3855720" cy="38862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057400" y="655320"/>
            <a:ext cx="6187440" cy="1417320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97280" y="2423160"/>
            <a:ext cx="10195560" cy="413004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শ্রেণি: প্রাক-প্রাথমিক 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বিষয়: ভাষার কাজ (বাংলা) 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পাঠ: বর্ণ</a:t>
            </a:r>
            <a:r>
              <a:rPr lang="bn-BD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পঠণ </a:t>
            </a:r>
          </a:p>
        </p:txBody>
      </p:sp>
    </p:spTree>
    <p:extLst>
      <p:ext uri="{BB962C8B-B14F-4D97-AF65-F5344CB8AC3E}">
        <p14:creationId xmlns:p14="http://schemas.microsoft.com/office/powerpoint/2010/main" val="2784307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389370" y="344774"/>
            <a:ext cx="3749040" cy="16459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42360" y="2590800"/>
            <a:ext cx="8290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৩.২.১০ ধ্বনির প্রতীক(বর্ণ) শনাক্ত করতে পারবে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34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793" y="247973"/>
            <a:ext cx="115424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 আমরা পড়ব</a:t>
            </a:r>
            <a:endParaRPr lang="bn-BD" sz="1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ট-ণ</a:t>
            </a:r>
            <a:r>
              <a:rPr lang="bn-BD" sz="13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3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69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868" y="300334"/>
            <a:ext cx="5486400" cy="644791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1430" y="4291100"/>
            <a:ext cx="65057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য়া 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2" y="301435"/>
            <a:ext cx="3520294" cy="39896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3757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257" y="1043970"/>
            <a:ext cx="3767303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13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8640" y="4367052"/>
            <a:ext cx="60502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মেটো     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206" y="1335071"/>
            <a:ext cx="4593714" cy="26173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5297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3827" y="0"/>
            <a:ext cx="2408032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0440" y="4508927"/>
            <a:ext cx="5516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ঠোঁ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   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769" y="922188"/>
            <a:ext cx="4122416" cy="24585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8991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91</Words>
  <Application>Microsoft Office PowerPoint</Application>
  <PresentationFormat>Widescreen</PresentationFormat>
  <Paragraphs>48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63</cp:revision>
  <dcterms:created xsi:type="dcterms:W3CDTF">2020-02-02T15:51:27Z</dcterms:created>
  <dcterms:modified xsi:type="dcterms:W3CDTF">2020-05-03T03:33:04Z</dcterms:modified>
</cp:coreProperties>
</file>