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4" r:id="rId7"/>
    <p:sldId id="265" r:id="rId8"/>
    <p:sldId id="266" r:id="rId9"/>
    <p:sldId id="267" r:id="rId10"/>
    <p:sldId id="268" r:id="rId11"/>
    <p:sldId id="261" r:id="rId12"/>
    <p:sldId id="269" r:id="rId13"/>
    <p:sldId id="273" r:id="rId14"/>
    <p:sldId id="263" r:id="rId15"/>
    <p:sldId id="271" r:id="rId16"/>
    <p:sldId id="275" r:id="rId17"/>
    <p:sldId id="276" r:id="rId18"/>
    <p:sldId id="277" r:id="rId19"/>
    <p:sldId id="279" r:id="rId20"/>
    <p:sldId id="278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2A0A"/>
    <a:srgbClr val="C901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E577BA-4768-46EE-BDE8-35C0A1EF5A28}" type="doc">
      <dgm:prSet loTypeId="urn:microsoft.com/office/officeart/2005/8/layout/vList2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B96BD178-B760-4434-B58B-30336A8802A2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8000" dirty="0">
              <a:ln/>
              <a:solidFill>
                <a:srgbClr val="FF0000"/>
              </a:solidFill>
            </a:rPr>
            <a:t>a</a:t>
          </a:r>
          <a:endParaRPr lang="en-GB" sz="8000" dirty="0">
            <a:ln/>
            <a:solidFill>
              <a:srgbClr val="FF0000"/>
            </a:solidFill>
          </a:endParaRPr>
        </a:p>
      </dgm:t>
    </dgm:pt>
    <dgm:pt modelId="{D2AA4513-452F-424F-98EF-98B52493FEBB}" type="parTrans" cxnId="{BDC89A9A-1526-4D9B-B157-E7460F6A7104}">
      <dgm:prSet/>
      <dgm:spPr/>
      <dgm:t>
        <a:bodyPr/>
        <a:lstStyle/>
        <a:p>
          <a:endParaRPr lang="en-GB"/>
        </a:p>
      </dgm:t>
    </dgm:pt>
    <dgm:pt modelId="{778A4324-4038-4679-9617-140145618C0C}" type="sibTrans" cxnId="{BDC89A9A-1526-4D9B-B157-E7460F6A7104}">
      <dgm:prSet/>
      <dgm:spPr/>
      <dgm:t>
        <a:bodyPr/>
        <a:lstStyle/>
        <a:p>
          <a:endParaRPr lang="en-GB"/>
        </a:p>
      </dgm:t>
    </dgm:pt>
    <dgm:pt modelId="{2BD03AB9-5485-410E-95CC-0B1E2DB4A869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8000" dirty="0">
              <a:ln/>
              <a:solidFill>
                <a:srgbClr val="FF0000"/>
              </a:solidFill>
            </a:rPr>
            <a:t>e</a:t>
          </a:r>
          <a:endParaRPr lang="en-GB" sz="8000" dirty="0">
            <a:ln/>
            <a:solidFill>
              <a:srgbClr val="FF0000"/>
            </a:solidFill>
          </a:endParaRPr>
        </a:p>
      </dgm:t>
    </dgm:pt>
    <dgm:pt modelId="{1C2411DF-90E8-4897-8FE1-FC6C56D4C3B1}" type="parTrans" cxnId="{02C24240-0A73-4364-99F9-92117EF1B123}">
      <dgm:prSet/>
      <dgm:spPr/>
      <dgm:t>
        <a:bodyPr/>
        <a:lstStyle/>
        <a:p>
          <a:endParaRPr lang="en-GB"/>
        </a:p>
      </dgm:t>
    </dgm:pt>
    <dgm:pt modelId="{073DA97F-054C-4806-9515-CA58A76499FA}" type="sibTrans" cxnId="{02C24240-0A73-4364-99F9-92117EF1B123}">
      <dgm:prSet/>
      <dgm:spPr/>
      <dgm:t>
        <a:bodyPr/>
        <a:lstStyle/>
        <a:p>
          <a:endParaRPr lang="en-GB"/>
        </a:p>
      </dgm:t>
    </dgm:pt>
    <dgm:pt modelId="{F3F128F8-DBC9-46EA-82BC-DDE06A1EA5D0}" type="pres">
      <dgm:prSet presAssocID="{F8E577BA-4768-46EE-BDE8-35C0A1EF5A28}" presName="linear" presStyleCnt="0">
        <dgm:presLayoutVars>
          <dgm:animLvl val="lvl"/>
          <dgm:resizeHandles val="exact"/>
        </dgm:presLayoutVars>
      </dgm:prSet>
      <dgm:spPr/>
    </dgm:pt>
    <dgm:pt modelId="{4D69A999-4432-4633-912C-0FA63F35934C}" type="pres">
      <dgm:prSet presAssocID="{B96BD178-B760-4434-B58B-30336A8802A2}" presName="parentText" presStyleLbl="node1" presStyleIdx="0" presStyleCnt="2" custLinFactY="1613" custLinFactNeighborY="100000">
        <dgm:presLayoutVars>
          <dgm:chMax val="0"/>
          <dgm:bulletEnabled val="1"/>
        </dgm:presLayoutVars>
      </dgm:prSet>
      <dgm:spPr/>
    </dgm:pt>
    <dgm:pt modelId="{5F82AC9A-9AE3-4461-A6EA-B0ED1E46E0A1}" type="pres">
      <dgm:prSet presAssocID="{778A4324-4038-4679-9617-140145618C0C}" presName="spacer" presStyleCnt="0"/>
      <dgm:spPr/>
    </dgm:pt>
    <dgm:pt modelId="{987F12BB-056E-4FBC-B354-EE8A50447769}" type="pres">
      <dgm:prSet presAssocID="{2BD03AB9-5485-410E-95CC-0B1E2DB4A86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2C24240-0A73-4364-99F9-92117EF1B123}" srcId="{F8E577BA-4768-46EE-BDE8-35C0A1EF5A28}" destId="{2BD03AB9-5485-410E-95CC-0B1E2DB4A869}" srcOrd="1" destOrd="0" parTransId="{1C2411DF-90E8-4897-8FE1-FC6C56D4C3B1}" sibTransId="{073DA97F-054C-4806-9515-CA58A76499FA}"/>
    <dgm:cxn modelId="{5D01BA4D-E92F-4040-9329-94FE0702F971}" type="presOf" srcId="{2BD03AB9-5485-410E-95CC-0B1E2DB4A869}" destId="{987F12BB-056E-4FBC-B354-EE8A50447769}" srcOrd="0" destOrd="0" presId="urn:microsoft.com/office/officeart/2005/8/layout/vList2"/>
    <dgm:cxn modelId="{BDC89A9A-1526-4D9B-B157-E7460F6A7104}" srcId="{F8E577BA-4768-46EE-BDE8-35C0A1EF5A28}" destId="{B96BD178-B760-4434-B58B-30336A8802A2}" srcOrd="0" destOrd="0" parTransId="{D2AA4513-452F-424F-98EF-98B52493FEBB}" sibTransId="{778A4324-4038-4679-9617-140145618C0C}"/>
    <dgm:cxn modelId="{8B6ECBC1-D8D3-4338-A495-533656F81AD7}" type="presOf" srcId="{B96BD178-B760-4434-B58B-30336A8802A2}" destId="{4D69A999-4432-4633-912C-0FA63F35934C}" srcOrd="0" destOrd="0" presId="urn:microsoft.com/office/officeart/2005/8/layout/vList2"/>
    <dgm:cxn modelId="{B20C0ED7-80F5-4BF8-9804-912BFF6C0E9B}" type="presOf" srcId="{F8E577BA-4768-46EE-BDE8-35C0A1EF5A28}" destId="{F3F128F8-DBC9-46EA-82BC-DDE06A1EA5D0}" srcOrd="0" destOrd="0" presId="urn:microsoft.com/office/officeart/2005/8/layout/vList2"/>
    <dgm:cxn modelId="{83D8FBE1-8DB4-4C02-B725-D9D358912369}" type="presParOf" srcId="{F3F128F8-DBC9-46EA-82BC-DDE06A1EA5D0}" destId="{4D69A999-4432-4633-912C-0FA63F35934C}" srcOrd="0" destOrd="0" presId="urn:microsoft.com/office/officeart/2005/8/layout/vList2"/>
    <dgm:cxn modelId="{2188DB9E-E669-44CF-BBB7-FE0B7F2EE503}" type="presParOf" srcId="{F3F128F8-DBC9-46EA-82BC-DDE06A1EA5D0}" destId="{5F82AC9A-9AE3-4461-A6EA-B0ED1E46E0A1}" srcOrd="1" destOrd="0" presId="urn:microsoft.com/office/officeart/2005/8/layout/vList2"/>
    <dgm:cxn modelId="{DB8CDBB7-E319-46C3-A9EA-06D49073A24A}" type="presParOf" srcId="{F3F128F8-DBC9-46EA-82BC-DDE06A1EA5D0}" destId="{987F12BB-056E-4FBC-B354-EE8A5044776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E577BA-4768-46EE-BDE8-35C0A1EF5A28}" type="doc">
      <dgm:prSet loTypeId="urn:microsoft.com/office/officeart/2005/8/layout/vList2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B96BD178-B760-4434-B58B-30336A8802A2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8000" dirty="0">
              <a:ln/>
              <a:solidFill>
                <a:srgbClr val="FF0000"/>
              </a:solidFill>
            </a:rPr>
            <a:t>a</a:t>
          </a:r>
          <a:endParaRPr lang="en-GB" sz="8000" dirty="0">
            <a:ln/>
            <a:solidFill>
              <a:srgbClr val="FF0000"/>
            </a:solidFill>
          </a:endParaRPr>
        </a:p>
      </dgm:t>
    </dgm:pt>
    <dgm:pt modelId="{D2AA4513-452F-424F-98EF-98B52493FEBB}" type="parTrans" cxnId="{BDC89A9A-1526-4D9B-B157-E7460F6A7104}">
      <dgm:prSet/>
      <dgm:spPr/>
      <dgm:t>
        <a:bodyPr/>
        <a:lstStyle/>
        <a:p>
          <a:endParaRPr lang="en-GB"/>
        </a:p>
      </dgm:t>
    </dgm:pt>
    <dgm:pt modelId="{778A4324-4038-4679-9617-140145618C0C}" type="sibTrans" cxnId="{BDC89A9A-1526-4D9B-B157-E7460F6A7104}">
      <dgm:prSet/>
      <dgm:spPr/>
      <dgm:t>
        <a:bodyPr/>
        <a:lstStyle/>
        <a:p>
          <a:endParaRPr lang="en-GB"/>
        </a:p>
      </dgm:t>
    </dgm:pt>
    <dgm:pt modelId="{2BD03AB9-5485-410E-95CC-0B1E2DB4A869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8000" dirty="0">
              <a:ln/>
              <a:solidFill>
                <a:srgbClr val="FF0000"/>
              </a:solidFill>
            </a:rPr>
            <a:t>e</a:t>
          </a:r>
          <a:endParaRPr lang="en-GB" sz="8000" dirty="0">
            <a:ln/>
            <a:solidFill>
              <a:srgbClr val="FF0000"/>
            </a:solidFill>
          </a:endParaRPr>
        </a:p>
      </dgm:t>
    </dgm:pt>
    <dgm:pt modelId="{1C2411DF-90E8-4897-8FE1-FC6C56D4C3B1}" type="parTrans" cxnId="{02C24240-0A73-4364-99F9-92117EF1B123}">
      <dgm:prSet/>
      <dgm:spPr/>
      <dgm:t>
        <a:bodyPr/>
        <a:lstStyle/>
        <a:p>
          <a:endParaRPr lang="en-GB"/>
        </a:p>
      </dgm:t>
    </dgm:pt>
    <dgm:pt modelId="{073DA97F-054C-4806-9515-CA58A76499FA}" type="sibTrans" cxnId="{02C24240-0A73-4364-99F9-92117EF1B123}">
      <dgm:prSet/>
      <dgm:spPr/>
      <dgm:t>
        <a:bodyPr/>
        <a:lstStyle/>
        <a:p>
          <a:endParaRPr lang="en-GB"/>
        </a:p>
      </dgm:t>
    </dgm:pt>
    <dgm:pt modelId="{F3F128F8-DBC9-46EA-82BC-DDE06A1EA5D0}" type="pres">
      <dgm:prSet presAssocID="{F8E577BA-4768-46EE-BDE8-35C0A1EF5A28}" presName="linear" presStyleCnt="0">
        <dgm:presLayoutVars>
          <dgm:animLvl val="lvl"/>
          <dgm:resizeHandles val="exact"/>
        </dgm:presLayoutVars>
      </dgm:prSet>
      <dgm:spPr/>
    </dgm:pt>
    <dgm:pt modelId="{4D69A999-4432-4633-912C-0FA63F35934C}" type="pres">
      <dgm:prSet presAssocID="{B96BD178-B760-4434-B58B-30336A8802A2}" presName="parentText" presStyleLbl="node1" presStyleIdx="0" presStyleCnt="2" custLinFactY="1613" custLinFactNeighborY="100000">
        <dgm:presLayoutVars>
          <dgm:chMax val="0"/>
          <dgm:bulletEnabled val="1"/>
        </dgm:presLayoutVars>
      </dgm:prSet>
      <dgm:spPr/>
    </dgm:pt>
    <dgm:pt modelId="{5F82AC9A-9AE3-4461-A6EA-B0ED1E46E0A1}" type="pres">
      <dgm:prSet presAssocID="{778A4324-4038-4679-9617-140145618C0C}" presName="spacer" presStyleCnt="0"/>
      <dgm:spPr/>
    </dgm:pt>
    <dgm:pt modelId="{987F12BB-056E-4FBC-B354-EE8A50447769}" type="pres">
      <dgm:prSet presAssocID="{2BD03AB9-5485-410E-95CC-0B1E2DB4A869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02C24240-0A73-4364-99F9-92117EF1B123}" srcId="{F8E577BA-4768-46EE-BDE8-35C0A1EF5A28}" destId="{2BD03AB9-5485-410E-95CC-0B1E2DB4A869}" srcOrd="1" destOrd="0" parTransId="{1C2411DF-90E8-4897-8FE1-FC6C56D4C3B1}" sibTransId="{073DA97F-054C-4806-9515-CA58A76499FA}"/>
    <dgm:cxn modelId="{5D01BA4D-E92F-4040-9329-94FE0702F971}" type="presOf" srcId="{2BD03AB9-5485-410E-95CC-0B1E2DB4A869}" destId="{987F12BB-056E-4FBC-B354-EE8A50447769}" srcOrd="0" destOrd="0" presId="urn:microsoft.com/office/officeart/2005/8/layout/vList2"/>
    <dgm:cxn modelId="{BDC89A9A-1526-4D9B-B157-E7460F6A7104}" srcId="{F8E577BA-4768-46EE-BDE8-35C0A1EF5A28}" destId="{B96BD178-B760-4434-B58B-30336A8802A2}" srcOrd="0" destOrd="0" parTransId="{D2AA4513-452F-424F-98EF-98B52493FEBB}" sibTransId="{778A4324-4038-4679-9617-140145618C0C}"/>
    <dgm:cxn modelId="{8B6ECBC1-D8D3-4338-A495-533656F81AD7}" type="presOf" srcId="{B96BD178-B760-4434-B58B-30336A8802A2}" destId="{4D69A999-4432-4633-912C-0FA63F35934C}" srcOrd="0" destOrd="0" presId="urn:microsoft.com/office/officeart/2005/8/layout/vList2"/>
    <dgm:cxn modelId="{B20C0ED7-80F5-4BF8-9804-912BFF6C0E9B}" type="presOf" srcId="{F8E577BA-4768-46EE-BDE8-35C0A1EF5A28}" destId="{F3F128F8-DBC9-46EA-82BC-DDE06A1EA5D0}" srcOrd="0" destOrd="0" presId="urn:microsoft.com/office/officeart/2005/8/layout/vList2"/>
    <dgm:cxn modelId="{83D8FBE1-8DB4-4C02-B725-D9D358912369}" type="presParOf" srcId="{F3F128F8-DBC9-46EA-82BC-DDE06A1EA5D0}" destId="{4D69A999-4432-4633-912C-0FA63F35934C}" srcOrd="0" destOrd="0" presId="urn:microsoft.com/office/officeart/2005/8/layout/vList2"/>
    <dgm:cxn modelId="{2188DB9E-E669-44CF-BBB7-FE0B7F2EE503}" type="presParOf" srcId="{F3F128F8-DBC9-46EA-82BC-DDE06A1EA5D0}" destId="{5F82AC9A-9AE3-4461-A6EA-B0ED1E46E0A1}" srcOrd="1" destOrd="0" presId="urn:microsoft.com/office/officeart/2005/8/layout/vList2"/>
    <dgm:cxn modelId="{DB8CDBB7-E319-46C3-A9EA-06D49073A24A}" type="presParOf" srcId="{F3F128F8-DBC9-46EA-82BC-DDE06A1EA5D0}" destId="{987F12BB-056E-4FBC-B354-EE8A5044776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E577BA-4768-46EE-BDE8-35C0A1EF5A28}" type="doc">
      <dgm:prSet loTypeId="urn:microsoft.com/office/officeart/2005/8/layout/vList2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B96BD178-B760-4434-B58B-30336A8802A2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8000" dirty="0">
              <a:ln/>
              <a:solidFill>
                <a:srgbClr val="FF0000"/>
              </a:solidFill>
            </a:rPr>
            <a:t>a</a:t>
          </a:r>
          <a:endParaRPr lang="en-GB" sz="8000" dirty="0">
            <a:ln/>
            <a:solidFill>
              <a:srgbClr val="FF0000"/>
            </a:solidFill>
          </a:endParaRPr>
        </a:p>
      </dgm:t>
    </dgm:pt>
    <dgm:pt modelId="{D2AA4513-452F-424F-98EF-98B52493FEBB}" type="parTrans" cxnId="{BDC89A9A-1526-4D9B-B157-E7460F6A7104}">
      <dgm:prSet/>
      <dgm:spPr/>
      <dgm:t>
        <a:bodyPr/>
        <a:lstStyle/>
        <a:p>
          <a:endParaRPr lang="en-GB"/>
        </a:p>
      </dgm:t>
    </dgm:pt>
    <dgm:pt modelId="{778A4324-4038-4679-9617-140145618C0C}" type="sibTrans" cxnId="{BDC89A9A-1526-4D9B-B157-E7460F6A7104}">
      <dgm:prSet/>
      <dgm:spPr/>
      <dgm:t>
        <a:bodyPr/>
        <a:lstStyle/>
        <a:p>
          <a:endParaRPr lang="en-GB"/>
        </a:p>
      </dgm:t>
    </dgm:pt>
    <dgm:pt modelId="{2BD03AB9-5485-410E-95CC-0B1E2DB4A869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8000" dirty="0">
              <a:ln/>
              <a:solidFill>
                <a:srgbClr val="FF0000"/>
              </a:solidFill>
            </a:rPr>
            <a:t>e</a:t>
          </a:r>
          <a:endParaRPr lang="en-GB" sz="8000" dirty="0">
            <a:ln/>
            <a:solidFill>
              <a:srgbClr val="FF0000"/>
            </a:solidFill>
          </a:endParaRPr>
        </a:p>
      </dgm:t>
    </dgm:pt>
    <dgm:pt modelId="{1C2411DF-90E8-4897-8FE1-FC6C56D4C3B1}" type="parTrans" cxnId="{02C24240-0A73-4364-99F9-92117EF1B123}">
      <dgm:prSet/>
      <dgm:spPr/>
      <dgm:t>
        <a:bodyPr/>
        <a:lstStyle/>
        <a:p>
          <a:endParaRPr lang="en-GB"/>
        </a:p>
      </dgm:t>
    </dgm:pt>
    <dgm:pt modelId="{073DA97F-054C-4806-9515-CA58A76499FA}" type="sibTrans" cxnId="{02C24240-0A73-4364-99F9-92117EF1B123}">
      <dgm:prSet/>
      <dgm:spPr/>
      <dgm:t>
        <a:bodyPr/>
        <a:lstStyle/>
        <a:p>
          <a:endParaRPr lang="en-GB"/>
        </a:p>
      </dgm:t>
    </dgm:pt>
    <dgm:pt modelId="{F3F128F8-DBC9-46EA-82BC-DDE06A1EA5D0}" type="pres">
      <dgm:prSet presAssocID="{F8E577BA-4768-46EE-BDE8-35C0A1EF5A28}" presName="linear" presStyleCnt="0">
        <dgm:presLayoutVars>
          <dgm:animLvl val="lvl"/>
          <dgm:resizeHandles val="exact"/>
        </dgm:presLayoutVars>
      </dgm:prSet>
      <dgm:spPr/>
    </dgm:pt>
    <dgm:pt modelId="{4D69A999-4432-4633-912C-0FA63F35934C}" type="pres">
      <dgm:prSet presAssocID="{B96BD178-B760-4434-B58B-30336A8802A2}" presName="parentText" presStyleLbl="node1" presStyleIdx="0" presStyleCnt="2" custLinFactY="-4641" custLinFactNeighborX="-837" custLinFactNeighborY="-100000">
        <dgm:presLayoutVars>
          <dgm:chMax val="0"/>
          <dgm:bulletEnabled val="1"/>
        </dgm:presLayoutVars>
      </dgm:prSet>
      <dgm:spPr/>
    </dgm:pt>
    <dgm:pt modelId="{5F82AC9A-9AE3-4461-A6EA-B0ED1E46E0A1}" type="pres">
      <dgm:prSet presAssocID="{778A4324-4038-4679-9617-140145618C0C}" presName="spacer" presStyleCnt="0"/>
      <dgm:spPr/>
    </dgm:pt>
    <dgm:pt modelId="{987F12BB-056E-4FBC-B354-EE8A50447769}" type="pres">
      <dgm:prSet presAssocID="{2BD03AB9-5485-410E-95CC-0B1E2DB4A869}" presName="parentText" presStyleLbl="node1" presStyleIdx="1" presStyleCnt="2" custLinFactNeighborX="-8559" custLinFactNeighborY="-49993">
        <dgm:presLayoutVars>
          <dgm:chMax val="0"/>
          <dgm:bulletEnabled val="1"/>
        </dgm:presLayoutVars>
      </dgm:prSet>
      <dgm:spPr/>
    </dgm:pt>
  </dgm:ptLst>
  <dgm:cxnLst>
    <dgm:cxn modelId="{02C24240-0A73-4364-99F9-92117EF1B123}" srcId="{F8E577BA-4768-46EE-BDE8-35C0A1EF5A28}" destId="{2BD03AB9-5485-410E-95CC-0B1E2DB4A869}" srcOrd="1" destOrd="0" parTransId="{1C2411DF-90E8-4897-8FE1-FC6C56D4C3B1}" sibTransId="{073DA97F-054C-4806-9515-CA58A76499FA}"/>
    <dgm:cxn modelId="{5D01BA4D-E92F-4040-9329-94FE0702F971}" type="presOf" srcId="{2BD03AB9-5485-410E-95CC-0B1E2DB4A869}" destId="{987F12BB-056E-4FBC-B354-EE8A50447769}" srcOrd="0" destOrd="0" presId="urn:microsoft.com/office/officeart/2005/8/layout/vList2"/>
    <dgm:cxn modelId="{BDC89A9A-1526-4D9B-B157-E7460F6A7104}" srcId="{F8E577BA-4768-46EE-BDE8-35C0A1EF5A28}" destId="{B96BD178-B760-4434-B58B-30336A8802A2}" srcOrd="0" destOrd="0" parTransId="{D2AA4513-452F-424F-98EF-98B52493FEBB}" sibTransId="{778A4324-4038-4679-9617-140145618C0C}"/>
    <dgm:cxn modelId="{8B6ECBC1-D8D3-4338-A495-533656F81AD7}" type="presOf" srcId="{B96BD178-B760-4434-B58B-30336A8802A2}" destId="{4D69A999-4432-4633-912C-0FA63F35934C}" srcOrd="0" destOrd="0" presId="urn:microsoft.com/office/officeart/2005/8/layout/vList2"/>
    <dgm:cxn modelId="{B20C0ED7-80F5-4BF8-9804-912BFF6C0E9B}" type="presOf" srcId="{F8E577BA-4768-46EE-BDE8-35C0A1EF5A28}" destId="{F3F128F8-DBC9-46EA-82BC-DDE06A1EA5D0}" srcOrd="0" destOrd="0" presId="urn:microsoft.com/office/officeart/2005/8/layout/vList2"/>
    <dgm:cxn modelId="{83D8FBE1-8DB4-4C02-B725-D9D358912369}" type="presParOf" srcId="{F3F128F8-DBC9-46EA-82BC-DDE06A1EA5D0}" destId="{4D69A999-4432-4633-912C-0FA63F35934C}" srcOrd="0" destOrd="0" presId="urn:microsoft.com/office/officeart/2005/8/layout/vList2"/>
    <dgm:cxn modelId="{2188DB9E-E669-44CF-BBB7-FE0B7F2EE503}" type="presParOf" srcId="{F3F128F8-DBC9-46EA-82BC-DDE06A1EA5D0}" destId="{5F82AC9A-9AE3-4461-A6EA-B0ED1E46E0A1}" srcOrd="1" destOrd="0" presId="urn:microsoft.com/office/officeart/2005/8/layout/vList2"/>
    <dgm:cxn modelId="{DB8CDBB7-E319-46C3-A9EA-06D49073A24A}" type="presParOf" srcId="{F3F128F8-DBC9-46EA-82BC-DDE06A1EA5D0}" destId="{987F12BB-056E-4FBC-B354-EE8A5044776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E577BA-4768-46EE-BDE8-35C0A1EF5A28}" type="doc">
      <dgm:prSet loTypeId="urn:microsoft.com/office/officeart/2005/8/layout/vList2" loCatId="list" qsTypeId="urn:microsoft.com/office/officeart/2005/8/quickstyle/3d3" qsCatId="3D" csTypeId="urn:microsoft.com/office/officeart/2005/8/colors/accent0_2" csCatId="mainScheme" phldr="1"/>
      <dgm:spPr/>
      <dgm:t>
        <a:bodyPr/>
        <a:lstStyle/>
        <a:p>
          <a:endParaRPr lang="en-GB"/>
        </a:p>
      </dgm:t>
    </dgm:pt>
    <dgm:pt modelId="{B96BD178-B760-4434-B58B-30336A8802A2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US" sz="8000" dirty="0">
              <a:ln/>
              <a:solidFill>
                <a:srgbClr val="FF0000"/>
              </a:solidFill>
            </a:rPr>
            <a:t>a</a:t>
          </a:r>
          <a:endParaRPr lang="en-GB" sz="8000" dirty="0">
            <a:ln/>
            <a:solidFill>
              <a:srgbClr val="FF0000"/>
            </a:solidFill>
          </a:endParaRPr>
        </a:p>
      </dgm:t>
    </dgm:pt>
    <dgm:pt modelId="{D2AA4513-452F-424F-98EF-98B52493FEBB}" type="parTrans" cxnId="{BDC89A9A-1526-4D9B-B157-E7460F6A7104}">
      <dgm:prSet/>
      <dgm:spPr/>
      <dgm:t>
        <a:bodyPr/>
        <a:lstStyle/>
        <a:p>
          <a:endParaRPr lang="en-GB"/>
        </a:p>
      </dgm:t>
    </dgm:pt>
    <dgm:pt modelId="{778A4324-4038-4679-9617-140145618C0C}" type="sibTrans" cxnId="{BDC89A9A-1526-4D9B-B157-E7460F6A7104}">
      <dgm:prSet/>
      <dgm:spPr/>
      <dgm:t>
        <a:bodyPr/>
        <a:lstStyle/>
        <a:p>
          <a:endParaRPr lang="en-GB"/>
        </a:p>
      </dgm:t>
    </dgm:pt>
    <dgm:pt modelId="{2BD03AB9-5485-410E-95CC-0B1E2DB4A869}">
      <dgm:prSet phldrT="[Text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n-US" sz="8000" dirty="0">
              <a:ln/>
              <a:solidFill>
                <a:srgbClr val="FF0000"/>
              </a:solidFill>
            </a:rPr>
            <a:t>e</a:t>
          </a:r>
          <a:endParaRPr lang="en-GB" sz="8000" dirty="0">
            <a:ln/>
            <a:solidFill>
              <a:srgbClr val="FF0000"/>
            </a:solidFill>
          </a:endParaRPr>
        </a:p>
      </dgm:t>
    </dgm:pt>
    <dgm:pt modelId="{1C2411DF-90E8-4897-8FE1-FC6C56D4C3B1}" type="parTrans" cxnId="{02C24240-0A73-4364-99F9-92117EF1B123}">
      <dgm:prSet/>
      <dgm:spPr/>
      <dgm:t>
        <a:bodyPr/>
        <a:lstStyle/>
        <a:p>
          <a:endParaRPr lang="en-GB"/>
        </a:p>
      </dgm:t>
    </dgm:pt>
    <dgm:pt modelId="{073DA97F-054C-4806-9515-CA58A76499FA}" type="sibTrans" cxnId="{02C24240-0A73-4364-99F9-92117EF1B123}">
      <dgm:prSet/>
      <dgm:spPr/>
      <dgm:t>
        <a:bodyPr/>
        <a:lstStyle/>
        <a:p>
          <a:endParaRPr lang="en-GB"/>
        </a:p>
      </dgm:t>
    </dgm:pt>
    <dgm:pt modelId="{F3F128F8-DBC9-46EA-82BC-DDE06A1EA5D0}" type="pres">
      <dgm:prSet presAssocID="{F8E577BA-4768-46EE-BDE8-35C0A1EF5A28}" presName="linear" presStyleCnt="0">
        <dgm:presLayoutVars>
          <dgm:animLvl val="lvl"/>
          <dgm:resizeHandles val="exact"/>
        </dgm:presLayoutVars>
      </dgm:prSet>
      <dgm:spPr/>
    </dgm:pt>
    <dgm:pt modelId="{4D69A999-4432-4633-912C-0FA63F35934C}" type="pres">
      <dgm:prSet presAssocID="{B96BD178-B760-4434-B58B-30336A8802A2}" presName="parentText" presStyleLbl="node1" presStyleIdx="0" presStyleCnt="2" custLinFactY="-1361" custLinFactNeighborY="-100000">
        <dgm:presLayoutVars>
          <dgm:chMax val="0"/>
          <dgm:bulletEnabled val="1"/>
        </dgm:presLayoutVars>
      </dgm:prSet>
      <dgm:spPr/>
    </dgm:pt>
    <dgm:pt modelId="{5F82AC9A-9AE3-4461-A6EA-B0ED1E46E0A1}" type="pres">
      <dgm:prSet presAssocID="{778A4324-4038-4679-9617-140145618C0C}" presName="spacer" presStyleCnt="0"/>
      <dgm:spPr/>
    </dgm:pt>
    <dgm:pt modelId="{987F12BB-056E-4FBC-B354-EE8A50447769}" type="pres">
      <dgm:prSet presAssocID="{2BD03AB9-5485-410E-95CC-0B1E2DB4A869}" presName="parentText" presStyleLbl="node1" presStyleIdx="1" presStyleCnt="2" custLinFactNeighborX="-8559" custLinFactNeighborY="-49993">
        <dgm:presLayoutVars>
          <dgm:chMax val="0"/>
          <dgm:bulletEnabled val="1"/>
        </dgm:presLayoutVars>
      </dgm:prSet>
      <dgm:spPr/>
    </dgm:pt>
  </dgm:ptLst>
  <dgm:cxnLst>
    <dgm:cxn modelId="{02C24240-0A73-4364-99F9-92117EF1B123}" srcId="{F8E577BA-4768-46EE-BDE8-35C0A1EF5A28}" destId="{2BD03AB9-5485-410E-95CC-0B1E2DB4A869}" srcOrd="1" destOrd="0" parTransId="{1C2411DF-90E8-4897-8FE1-FC6C56D4C3B1}" sibTransId="{073DA97F-054C-4806-9515-CA58A76499FA}"/>
    <dgm:cxn modelId="{5D01BA4D-E92F-4040-9329-94FE0702F971}" type="presOf" srcId="{2BD03AB9-5485-410E-95CC-0B1E2DB4A869}" destId="{987F12BB-056E-4FBC-B354-EE8A50447769}" srcOrd="0" destOrd="0" presId="urn:microsoft.com/office/officeart/2005/8/layout/vList2"/>
    <dgm:cxn modelId="{BDC89A9A-1526-4D9B-B157-E7460F6A7104}" srcId="{F8E577BA-4768-46EE-BDE8-35C0A1EF5A28}" destId="{B96BD178-B760-4434-B58B-30336A8802A2}" srcOrd="0" destOrd="0" parTransId="{D2AA4513-452F-424F-98EF-98B52493FEBB}" sibTransId="{778A4324-4038-4679-9617-140145618C0C}"/>
    <dgm:cxn modelId="{8B6ECBC1-D8D3-4338-A495-533656F81AD7}" type="presOf" srcId="{B96BD178-B760-4434-B58B-30336A8802A2}" destId="{4D69A999-4432-4633-912C-0FA63F35934C}" srcOrd="0" destOrd="0" presId="urn:microsoft.com/office/officeart/2005/8/layout/vList2"/>
    <dgm:cxn modelId="{B20C0ED7-80F5-4BF8-9804-912BFF6C0E9B}" type="presOf" srcId="{F8E577BA-4768-46EE-BDE8-35C0A1EF5A28}" destId="{F3F128F8-DBC9-46EA-82BC-DDE06A1EA5D0}" srcOrd="0" destOrd="0" presId="urn:microsoft.com/office/officeart/2005/8/layout/vList2"/>
    <dgm:cxn modelId="{83D8FBE1-8DB4-4C02-B725-D9D358912369}" type="presParOf" srcId="{F3F128F8-DBC9-46EA-82BC-DDE06A1EA5D0}" destId="{4D69A999-4432-4633-912C-0FA63F35934C}" srcOrd="0" destOrd="0" presId="urn:microsoft.com/office/officeart/2005/8/layout/vList2"/>
    <dgm:cxn modelId="{2188DB9E-E669-44CF-BBB7-FE0B7F2EE503}" type="presParOf" srcId="{F3F128F8-DBC9-46EA-82BC-DDE06A1EA5D0}" destId="{5F82AC9A-9AE3-4461-A6EA-B0ED1E46E0A1}" srcOrd="1" destOrd="0" presId="urn:microsoft.com/office/officeart/2005/8/layout/vList2"/>
    <dgm:cxn modelId="{DB8CDBB7-E319-46C3-A9EA-06D49073A24A}" type="presParOf" srcId="{F3F128F8-DBC9-46EA-82BC-DDE06A1EA5D0}" destId="{987F12BB-056E-4FBC-B354-EE8A5044776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9A999-4432-4633-912C-0FA63F35934C}">
      <dsp:nvSpPr>
        <dsp:cNvPr id="0" name=""/>
        <dsp:cNvSpPr/>
      </dsp:nvSpPr>
      <dsp:spPr>
        <a:xfrm>
          <a:off x="0" y="25700"/>
          <a:ext cx="9917726" cy="1051217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marL="0" lvl="0" indent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kern="1200" dirty="0">
              <a:ln/>
              <a:solidFill>
                <a:srgbClr val="FF0000"/>
              </a:solidFill>
            </a:rPr>
            <a:t>a</a:t>
          </a:r>
          <a:endParaRPr lang="en-GB" sz="8000" kern="1200" dirty="0">
            <a:ln/>
            <a:solidFill>
              <a:srgbClr val="FF0000"/>
            </a:solidFill>
          </a:endParaRPr>
        </a:p>
      </dsp:txBody>
      <dsp:txXfrm>
        <a:off x="51316" y="77016"/>
        <a:ext cx="9815094" cy="948585"/>
      </dsp:txXfrm>
    </dsp:sp>
    <dsp:sp modelId="{987F12BB-056E-4FBC-B354-EE8A50447769}">
      <dsp:nvSpPr>
        <dsp:cNvPr id="0" name=""/>
        <dsp:cNvSpPr/>
      </dsp:nvSpPr>
      <dsp:spPr>
        <a:xfrm>
          <a:off x="0" y="1059961"/>
          <a:ext cx="9917726" cy="105121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marL="0" lvl="0" indent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kern="1200" dirty="0">
              <a:ln/>
              <a:solidFill>
                <a:srgbClr val="FF0000"/>
              </a:solidFill>
            </a:rPr>
            <a:t>e</a:t>
          </a:r>
          <a:endParaRPr lang="en-GB" sz="8000" kern="1200" dirty="0">
            <a:ln/>
            <a:solidFill>
              <a:srgbClr val="FF0000"/>
            </a:solidFill>
          </a:endParaRPr>
        </a:p>
      </dsp:txBody>
      <dsp:txXfrm>
        <a:off x="51316" y="1111277"/>
        <a:ext cx="9815094" cy="948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9A999-4432-4633-912C-0FA63F35934C}">
      <dsp:nvSpPr>
        <dsp:cNvPr id="0" name=""/>
        <dsp:cNvSpPr/>
      </dsp:nvSpPr>
      <dsp:spPr>
        <a:xfrm>
          <a:off x="0" y="25700"/>
          <a:ext cx="9917726" cy="1051217"/>
        </a:xfrm>
        <a:prstGeom prst="roundRect">
          <a:avLst/>
        </a:prstGeom>
        <a:solidFill>
          <a:schemeClr val="accent4">
            <a:lumMod val="40000"/>
            <a:lumOff val="6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marL="0" lvl="0" indent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kern="1200" dirty="0">
              <a:ln/>
              <a:solidFill>
                <a:srgbClr val="FF0000"/>
              </a:solidFill>
            </a:rPr>
            <a:t>a</a:t>
          </a:r>
          <a:endParaRPr lang="en-GB" sz="8000" kern="1200" dirty="0">
            <a:ln/>
            <a:solidFill>
              <a:srgbClr val="FF0000"/>
            </a:solidFill>
          </a:endParaRPr>
        </a:p>
      </dsp:txBody>
      <dsp:txXfrm>
        <a:off x="51316" y="77016"/>
        <a:ext cx="9815094" cy="948585"/>
      </dsp:txXfrm>
    </dsp:sp>
    <dsp:sp modelId="{987F12BB-056E-4FBC-B354-EE8A50447769}">
      <dsp:nvSpPr>
        <dsp:cNvPr id="0" name=""/>
        <dsp:cNvSpPr/>
      </dsp:nvSpPr>
      <dsp:spPr>
        <a:xfrm>
          <a:off x="0" y="1059961"/>
          <a:ext cx="9917726" cy="1051217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marL="0" lvl="0" indent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kern="1200" dirty="0">
              <a:ln/>
              <a:solidFill>
                <a:srgbClr val="FF0000"/>
              </a:solidFill>
            </a:rPr>
            <a:t>e</a:t>
          </a:r>
          <a:endParaRPr lang="en-GB" sz="8000" kern="1200" dirty="0">
            <a:ln/>
            <a:solidFill>
              <a:srgbClr val="FF0000"/>
            </a:solidFill>
          </a:endParaRPr>
        </a:p>
      </dsp:txBody>
      <dsp:txXfrm>
        <a:off x="51316" y="1111277"/>
        <a:ext cx="9815094" cy="9485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9A999-4432-4633-912C-0FA63F35934C}">
      <dsp:nvSpPr>
        <dsp:cNvPr id="0" name=""/>
        <dsp:cNvSpPr/>
      </dsp:nvSpPr>
      <dsp:spPr>
        <a:xfrm>
          <a:off x="0" y="0"/>
          <a:ext cx="8247336" cy="748594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marL="0" lvl="0" indent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kern="1200" dirty="0">
              <a:ln/>
              <a:solidFill>
                <a:srgbClr val="FF0000"/>
              </a:solidFill>
            </a:rPr>
            <a:t>a</a:t>
          </a:r>
          <a:endParaRPr lang="en-GB" sz="8000" kern="1200" dirty="0">
            <a:ln/>
            <a:solidFill>
              <a:srgbClr val="FF0000"/>
            </a:solidFill>
          </a:endParaRPr>
        </a:p>
      </dsp:txBody>
      <dsp:txXfrm>
        <a:off x="36543" y="36543"/>
        <a:ext cx="8174250" cy="675508"/>
      </dsp:txXfrm>
    </dsp:sp>
    <dsp:sp modelId="{987F12BB-056E-4FBC-B354-EE8A50447769}">
      <dsp:nvSpPr>
        <dsp:cNvPr id="0" name=""/>
        <dsp:cNvSpPr/>
      </dsp:nvSpPr>
      <dsp:spPr>
        <a:xfrm>
          <a:off x="0" y="752216"/>
          <a:ext cx="8247336" cy="74859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marL="0" lvl="0" indent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kern="1200" dirty="0">
              <a:ln/>
              <a:solidFill>
                <a:srgbClr val="FF0000"/>
              </a:solidFill>
            </a:rPr>
            <a:t>e</a:t>
          </a:r>
          <a:endParaRPr lang="en-GB" sz="8000" kern="1200" dirty="0">
            <a:ln/>
            <a:solidFill>
              <a:srgbClr val="FF0000"/>
            </a:solidFill>
          </a:endParaRPr>
        </a:p>
      </dsp:txBody>
      <dsp:txXfrm>
        <a:off x="36543" y="788759"/>
        <a:ext cx="8174250" cy="67550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9A999-4432-4633-912C-0FA63F35934C}">
      <dsp:nvSpPr>
        <dsp:cNvPr id="0" name=""/>
        <dsp:cNvSpPr/>
      </dsp:nvSpPr>
      <dsp:spPr>
        <a:xfrm>
          <a:off x="0" y="0"/>
          <a:ext cx="8247336" cy="748594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marL="0" lvl="0" indent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kern="1200" dirty="0">
              <a:ln/>
              <a:solidFill>
                <a:srgbClr val="FF0000"/>
              </a:solidFill>
            </a:rPr>
            <a:t>a</a:t>
          </a:r>
          <a:endParaRPr lang="en-GB" sz="8000" kern="1200" dirty="0">
            <a:ln/>
            <a:solidFill>
              <a:srgbClr val="FF0000"/>
            </a:solidFill>
          </a:endParaRPr>
        </a:p>
      </dsp:txBody>
      <dsp:txXfrm>
        <a:off x="36543" y="36543"/>
        <a:ext cx="8174250" cy="675508"/>
      </dsp:txXfrm>
    </dsp:sp>
    <dsp:sp modelId="{987F12BB-056E-4FBC-B354-EE8A50447769}">
      <dsp:nvSpPr>
        <dsp:cNvPr id="0" name=""/>
        <dsp:cNvSpPr/>
      </dsp:nvSpPr>
      <dsp:spPr>
        <a:xfrm>
          <a:off x="0" y="752216"/>
          <a:ext cx="8247336" cy="74859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0" tIns="304800" rIns="304800" bIns="304800" numCol="1" spcCol="1270" anchor="ctr" anchorCtr="0">
          <a:noAutofit/>
        </a:bodyPr>
        <a:lstStyle/>
        <a:p>
          <a:pPr marL="0" lvl="0" indent="0" algn="l" defTabSz="3556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0" kern="1200" dirty="0">
              <a:ln/>
              <a:solidFill>
                <a:srgbClr val="FF0000"/>
              </a:solidFill>
            </a:rPr>
            <a:t>e</a:t>
          </a:r>
          <a:endParaRPr lang="en-GB" sz="8000" kern="1200" dirty="0">
            <a:ln/>
            <a:solidFill>
              <a:srgbClr val="FF0000"/>
            </a:solidFill>
          </a:endParaRPr>
        </a:p>
      </dsp:txBody>
      <dsp:txXfrm>
        <a:off x="36543" y="788759"/>
        <a:ext cx="8174250" cy="6755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72F98-D5B4-43CA-8EF9-321F78A0D449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7CB900-A9C2-457E-80FD-F685223AC0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125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F17BB-222C-4F92-9B76-8EE92A5F21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AA1E18-1BB7-4E71-B7B4-A908173D3C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7D3181-31C1-449F-8B25-AC1F45FC07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D951-2592-40AC-98A5-CCF9905BD121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04AD3-CBDE-4C43-91A2-E465A66E8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B8535-D9A0-4972-AE6C-BC3BC7C1D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CA00-756D-4AB2-98A2-B5E813B56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0098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9B3A3-1C98-44A8-B1D9-1EFCF3D5B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6A5CB0-8305-4560-92F7-84813A1DD3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6BB1A8-B54C-4A3B-A8A1-C6339E597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D951-2592-40AC-98A5-CCF9905BD121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6DC5DC-C189-4C9C-8A9C-409A04E0B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6B4EF-ADF7-48C4-B591-B7F5BD9EFA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CA00-756D-4AB2-98A2-B5E813B56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716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6EBCDD-DA7A-4AD8-81C1-38C3A6B6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D15706-622B-483C-A264-D01580FA38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DA8DC-EAF4-4A04-9346-06B0169D8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D951-2592-40AC-98A5-CCF9905BD121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DC6C0-D4A9-4AED-B65E-18FF80568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849AE-B0A5-4705-8DE8-20477A606E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CA00-756D-4AB2-98A2-B5E813B56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9660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213BE-0143-4532-8BF8-C2079E8D8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0EDB94-CE8A-4696-8FF4-84D841F1D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356E0-B748-41A7-8A91-4A1E09F45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D951-2592-40AC-98A5-CCF9905BD121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E2F916-B8A3-4833-99DC-70790E224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DBCEA5-745F-46C0-B10D-FCFB1C9F2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CA00-756D-4AB2-98A2-B5E813B56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1511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24318-33EA-4189-A57F-5BEA18022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DEB9D4-BDC0-43CA-8EC4-1CF267287B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0E4C5-B14A-48F2-B412-0CBA61E3B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D951-2592-40AC-98A5-CCF9905BD121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9479F-5725-4D05-87C6-CE55C4FCF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00FB1-CE91-499A-9C4D-9B01A35E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CA00-756D-4AB2-98A2-B5E813B56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827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D3501-F139-4E01-894E-7A324464F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13850-47CA-4D93-8F7A-5217D2B78C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1A9347-5AA0-495A-ADC6-325876EC03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027695-5FD6-4347-BB8C-0ACEC771D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D951-2592-40AC-98A5-CCF9905BD121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5831E-85C8-403C-A71F-0016B0F7B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CED866-3CA2-494F-8411-7CA0BA59F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CA00-756D-4AB2-98A2-B5E813B56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82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F5D17-BEDF-4B4D-9659-A1BAB1B1A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D919F1-B175-4306-87DE-BE491F531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385D78-3AE0-4796-975D-D35AFDCC67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9C6548-2141-4AFC-8739-92F0CCAF01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3005AB-2D95-4AEF-B5A8-5E936883C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1B238C-36B1-4FB4-B5B1-123830A3C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D951-2592-40AC-98A5-CCF9905BD121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4046A4-D0D9-4D02-9B5E-1113C6E88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F52301-8379-45AA-AEAA-FF2A0F1CE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CA00-756D-4AB2-98A2-B5E813B56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171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9A86-6C4E-4CA7-B60C-B01806622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0A50C8-75FE-45FD-8646-4444A533B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D951-2592-40AC-98A5-CCF9905BD121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45BB687-BEF9-4B5A-88B4-7B427481A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AD7EAB-74F3-44AD-89D3-9FA0B1FF4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CA00-756D-4AB2-98A2-B5E813B56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114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89754C26-CA62-4115-AC96-EF47887101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1418" y="5780633"/>
            <a:ext cx="843719" cy="758279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577281-75CF-46BE-8541-0EAA96665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D951-2592-40AC-98A5-CCF9905BD121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EA3F8E-EF72-4A31-8C05-FD65E05BA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83A80-5DAB-474E-801B-E5BBE11C6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CA00-756D-4AB2-98A2-B5E813B56383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rame 4">
            <a:extLst>
              <a:ext uri="{FF2B5EF4-FFF2-40B4-BE49-F238E27FC236}">
                <a16:creationId xmlns:a16="http://schemas.microsoft.com/office/drawing/2014/main" id="{E3EEFAB6-E294-4E85-8BF3-6022BA09D2C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214"/>
            </a:avLst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6E7320-6D0E-4DBA-8B12-6FF1226A5E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459" y="136525"/>
            <a:ext cx="1343481" cy="9362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3F164A3-F8FB-4D8A-8096-35C195C9076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0753921" y="-81603"/>
            <a:ext cx="1043005" cy="15196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80DC190-0065-40BF-BBD4-80718DE85F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332" y="5714874"/>
            <a:ext cx="1063611" cy="95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632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C0703-9D75-48F6-9D45-8A058D36A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24844-95B5-47E0-A9D8-8859CAFD6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A02DCF-6565-40D8-8E63-E1B9CF2D54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4C2985-172C-4DE3-8F06-554DA5744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D951-2592-40AC-98A5-CCF9905BD121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2E6AAB-53DC-4B96-BC2C-5A1A43606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0F7EF-288D-4E16-8AF8-EAAFBC5DA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CA00-756D-4AB2-98A2-B5E813B56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748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02736-E036-4938-AEF5-C651EC49D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85A38A7-0812-4855-94ED-0281B585D9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732DAD-2EE4-41A2-BABB-84091979E3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7F566-FFDD-457F-AE9C-E4B8271D4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13D951-2592-40AC-98A5-CCF9905BD121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F6B63-AF26-46A4-A00E-A8FEA61D7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1FC130-9128-481D-8313-C312673AE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FCA00-756D-4AB2-98A2-B5E813B56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7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622C68-7F63-46D7-99F3-032AC9F70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E7D60-3FC0-42F0-8097-E493DF65B6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F4830-CAAF-4A88-AA43-A9C32847F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3D951-2592-40AC-98A5-CCF9905BD121}" type="datetimeFigureOut">
              <a:rPr lang="en-GB" smtClean="0"/>
              <a:t>03/05/2020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24070-01A1-443C-BAC0-2759115EE0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8D571-5B5B-42B3-9FFC-913C670635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6FCA00-756D-4AB2-98A2-B5E813B563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74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jp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4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8000"/>
                    </a14:imgEffect>
                    <a14:imgEffect>
                      <a14:brightnessContrast bright="20000" contrast="13000"/>
                    </a14:imgEffect>
                  </a14:imgLayer>
                </a14:imgProps>
              </a:ext>
            </a:extLst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D64829A-8564-426E-9789-CAEDB31DAC2F}"/>
              </a:ext>
            </a:extLst>
          </p:cNvPr>
          <p:cNvSpPr/>
          <p:nvPr/>
        </p:nvSpPr>
        <p:spPr>
          <a:xfrm>
            <a:off x="-10247110" y="1280538"/>
            <a:ext cx="10238274" cy="202216"/>
          </a:xfrm>
          <a:prstGeom prst="rect">
            <a:avLst/>
          </a:prstGeom>
          <a:solidFill>
            <a:srgbClr val="CC2A0A"/>
          </a:solidFill>
          <a:effectLst>
            <a:innerShdw blurRad="63500" dist="50800" dir="13500000">
              <a:srgbClr val="0070C0">
                <a:alpha val="50000"/>
              </a:srgb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r>
              <a:rPr lang="en-US" sz="12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`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AE8C5CD-ADA8-4B71-BC88-8C7DA74955C1}"/>
              </a:ext>
            </a:extLst>
          </p:cNvPr>
          <p:cNvGrpSpPr/>
          <p:nvPr/>
        </p:nvGrpSpPr>
        <p:grpSpPr>
          <a:xfrm>
            <a:off x="-2135612" y="1167926"/>
            <a:ext cx="1186080" cy="3170817"/>
            <a:chOff x="1443045" y="1214295"/>
            <a:chExt cx="1581440" cy="422775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C816E580-955E-49D2-8078-9597EE67EF3A}"/>
                </a:ext>
              </a:extLst>
            </p:cNvPr>
            <p:cNvGrpSpPr/>
            <p:nvPr/>
          </p:nvGrpSpPr>
          <p:grpSpPr>
            <a:xfrm>
              <a:off x="1443045" y="2163455"/>
              <a:ext cx="1581440" cy="3278596"/>
              <a:chOff x="7162363" y="1568055"/>
              <a:chExt cx="1581440" cy="3278596"/>
            </a:xfrm>
          </p:grpSpPr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8928D517-B16D-465F-814B-93D493A9E55F}"/>
                  </a:ext>
                </a:extLst>
              </p:cNvPr>
              <p:cNvGrpSpPr/>
              <p:nvPr/>
            </p:nvGrpSpPr>
            <p:grpSpPr>
              <a:xfrm>
                <a:off x="7162363" y="1568055"/>
                <a:ext cx="1581440" cy="3278596"/>
                <a:chOff x="4845584" y="1449388"/>
                <a:chExt cx="1581440" cy="3278596"/>
              </a:xfrm>
            </p:grpSpPr>
            <p:sp>
              <p:nvSpPr>
                <p:cNvPr id="8" name="Rounded Rectangle 84">
                  <a:extLst>
                    <a:ext uri="{FF2B5EF4-FFF2-40B4-BE49-F238E27FC236}">
                      <a16:creationId xmlns:a16="http://schemas.microsoft.com/office/drawing/2014/main" id="{B0F3064D-BDCD-48A7-BBF9-F2AD4AD3EEC4}"/>
                    </a:ext>
                  </a:extLst>
                </p:cNvPr>
                <p:cNvSpPr/>
                <p:nvPr/>
              </p:nvSpPr>
              <p:spPr>
                <a:xfrm rot="2845874">
                  <a:off x="4833390" y="3134350"/>
                  <a:ext cx="1605828" cy="1581440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200">
                    <a:ln>
                      <a:solidFill>
                        <a:srgbClr val="002060"/>
                      </a:solidFill>
                    </a:ln>
                    <a:solidFill>
                      <a:srgbClr val="00B0F0"/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9" name="Group 8">
                  <a:extLst>
                    <a:ext uri="{FF2B5EF4-FFF2-40B4-BE49-F238E27FC236}">
                      <a16:creationId xmlns:a16="http://schemas.microsoft.com/office/drawing/2014/main" id="{4A737A22-AA21-479A-A3FB-6A3B025483BE}"/>
                    </a:ext>
                  </a:extLst>
                </p:cNvPr>
                <p:cNvGrpSpPr/>
                <p:nvPr/>
              </p:nvGrpSpPr>
              <p:grpSpPr>
                <a:xfrm rot="2547216">
                  <a:off x="5177573" y="1449388"/>
                  <a:ext cx="1182511" cy="1348969"/>
                  <a:chOff x="2808479" y="1485240"/>
                  <a:chExt cx="1302121" cy="1329960"/>
                </a:xfrm>
                <a:solidFill>
                  <a:srgbClr val="FF0000"/>
                </a:solidFill>
              </p:grpSpPr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CAEB1852-8246-4337-AF4B-3CDB219D31C9}"/>
                      </a:ext>
                    </a:extLst>
                  </p:cNvPr>
                  <p:cNvSpPr/>
                  <p:nvPr/>
                </p:nvSpPr>
                <p:spPr>
                  <a:xfrm>
                    <a:off x="2964873" y="1676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2" name="Oval 11">
                    <a:extLst>
                      <a:ext uri="{FF2B5EF4-FFF2-40B4-BE49-F238E27FC236}">
                        <a16:creationId xmlns:a16="http://schemas.microsoft.com/office/drawing/2014/main" id="{DB2E100F-C6E3-476C-AE04-3FE6F2CC147F}"/>
                      </a:ext>
                    </a:extLst>
                  </p:cNvPr>
                  <p:cNvSpPr/>
                  <p:nvPr/>
                </p:nvSpPr>
                <p:spPr>
                  <a:xfrm>
                    <a:off x="2971800" y="1676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3" name="Oval 12">
                    <a:extLst>
                      <a:ext uri="{FF2B5EF4-FFF2-40B4-BE49-F238E27FC236}">
                        <a16:creationId xmlns:a16="http://schemas.microsoft.com/office/drawing/2014/main" id="{01B9F2DC-3EE5-493E-AB14-9F179706C04E}"/>
                      </a:ext>
                    </a:extLst>
                  </p:cNvPr>
                  <p:cNvSpPr/>
                  <p:nvPr/>
                </p:nvSpPr>
                <p:spPr>
                  <a:xfrm>
                    <a:off x="3124200" y="18288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4" name="Oval 13">
                    <a:extLst>
                      <a:ext uri="{FF2B5EF4-FFF2-40B4-BE49-F238E27FC236}">
                        <a16:creationId xmlns:a16="http://schemas.microsoft.com/office/drawing/2014/main" id="{D10257E0-F902-4E4A-B8EF-07FE4C999F9D}"/>
                      </a:ext>
                    </a:extLst>
                  </p:cNvPr>
                  <p:cNvSpPr/>
                  <p:nvPr/>
                </p:nvSpPr>
                <p:spPr>
                  <a:xfrm>
                    <a:off x="3276600" y="19812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5FE60EBC-674F-4B8A-BD95-9EA72F083F0E}"/>
                      </a:ext>
                    </a:extLst>
                  </p:cNvPr>
                  <p:cNvSpPr/>
                  <p:nvPr/>
                </p:nvSpPr>
                <p:spPr>
                  <a:xfrm>
                    <a:off x="3429000" y="21336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6" name="Oval 15">
                    <a:extLst>
                      <a:ext uri="{FF2B5EF4-FFF2-40B4-BE49-F238E27FC236}">
                        <a16:creationId xmlns:a16="http://schemas.microsoft.com/office/drawing/2014/main" id="{7B9E1785-4FC7-4E8A-AF5F-202B7472EA6B}"/>
                      </a:ext>
                    </a:extLst>
                  </p:cNvPr>
                  <p:cNvSpPr/>
                  <p:nvPr/>
                </p:nvSpPr>
                <p:spPr>
                  <a:xfrm>
                    <a:off x="3581400" y="22860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Oval 16">
                    <a:extLst>
                      <a:ext uri="{FF2B5EF4-FFF2-40B4-BE49-F238E27FC236}">
                        <a16:creationId xmlns:a16="http://schemas.microsoft.com/office/drawing/2014/main" id="{AA44F8F1-5BAA-498F-AA61-3D23484429B6}"/>
                      </a:ext>
                    </a:extLst>
                  </p:cNvPr>
                  <p:cNvSpPr/>
                  <p:nvPr/>
                </p:nvSpPr>
                <p:spPr>
                  <a:xfrm>
                    <a:off x="3733800" y="2438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Oval 17">
                    <a:extLst>
                      <a:ext uri="{FF2B5EF4-FFF2-40B4-BE49-F238E27FC236}">
                        <a16:creationId xmlns:a16="http://schemas.microsoft.com/office/drawing/2014/main" id="{445460F0-0D9B-4453-8C68-A40EA898A8EA}"/>
                      </a:ext>
                    </a:extLst>
                  </p:cNvPr>
                  <p:cNvSpPr/>
                  <p:nvPr/>
                </p:nvSpPr>
                <p:spPr>
                  <a:xfrm>
                    <a:off x="3886200" y="25908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9" name="Oval 18">
                    <a:extLst>
                      <a:ext uri="{FF2B5EF4-FFF2-40B4-BE49-F238E27FC236}">
                        <a16:creationId xmlns:a16="http://schemas.microsoft.com/office/drawing/2014/main" id="{D10BA955-7EAA-4526-9A37-FF159B8D5588}"/>
                      </a:ext>
                    </a:extLst>
                  </p:cNvPr>
                  <p:cNvSpPr/>
                  <p:nvPr/>
                </p:nvSpPr>
                <p:spPr>
                  <a:xfrm>
                    <a:off x="4038600" y="2743200"/>
                    <a:ext cx="72000" cy="720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7F005A97-2772-4B86-B50A-E3B40F2D976E}"/>
                      </a:ext>
                    </a:extLst>
                  </p:cNvPr>
                  <p:cNvSpPr/>
                  <p:nvPr/>
                </p:nvSpPr>
                <p:spPr>
                  <a:xfrm>
                    <a:off x="2808479" y="148524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4DE0C600-3969-4616-86B2-6228C1C00ED3}"/>
                    </a:ext>
                  </a:extLst>
                </p:cNvPr>
                <p:cNvSpPr txBox="1"/>
                <p:nvPr/>
              </p:nvSpPr>
              <p:spPr>
                <a:xfrm rot="2882404">
                  <a:off x="4899311" y="3203736"/>
                  <a:ext cx="1456076" cy="1477328"/>
                </a:xfrm>
                <a:prstGeom prst="rect">
                  <a:avLst/>
                </a:prstGeom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:r>
                    <a:rPr lang="en-US" sz="6600" dirty="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W</a:t>
                  </a:r>
                  <a:r>
                    <a:rPr lang="en-US" sz="1200" dirty="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p:grp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A81DAF8-66ED-42DE-AA0C-D825A2E8E5CB}"/>
                  </a:ext>
                </a:extLst>
              </p:cNvPr>
              <p:cNvSpPr/>
              <p:nvPr/>
            </p:nvSpPr>
            <p:spPr>
              <a:xfrm>
                <a:off x="7991783" y="3163338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" name="Freeform 214">
              <a:extLst>
                <a:ext uri="{FF2B5EF4-FFF2-40B4-BE49-F238E27FC236}">
                  <a16:creationId xmlns:a16="http://schemas.microsoft.com/office/drawing/2014/main" id="{AE7BFBD2-2E40-47D3-AF56-01EEF8A1501F}"/>
                </a:ext>
              </a:extLst>
            </p:cNvPr>
            <p:cNvSpPr/>
            <p:nvPr/>
          </p:nvSpPr>
          <p:spPr>
            <a:xfrm>
              <a:off x="2213688" y="1214295"/>
              <a:ext cx="261553" cy="574592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20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64D6B68-DF18-465F-A864-374788B8F5F7}"/>
              </a:ext>
            </a:extLst>
          </p:cNvPr>
          <p:cNvGrpSpPr/>
          <p:nvPr/>
        </p:nvGrpSpPr>
        <p:grpSpPr>
          <a:xfrm>
            <a:off x="-2237644" y="1214302"/>
            <a:ext cx="1327416" cy="4029548"/>
            <a:chOff x="4547207" y="375250"/>
            <a:chExt cx="1769889" cy="5372730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FF89514-604D-4FC6-BDD6-D36C03AD7A54}"/>
                </a:ext>
              </a:extLst>
            </p:cNvPr>
            <p:cNvGrpSpPr/>
            <p:nvPr/>
          </p:nvGrpSpPr>
          <p:grpSpPr>
            <a:xfrm rot="2762204">
              <a:off x="5055031" y="2971297"/>
              <a:ext cx="1058169" cy="1060375"/>
              <a:chOff x="6571716" y="2266765"/>
              <a:chExt cx="1058169" cy="1060375"/>
            </a:xfrm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C51AE4E7-A156-4B38-BCB5-CB2CD7B55A96}"/>
                  </a:ext>
                </a:extLst>
              </p:cNvPr>
              <p:cNvSpPr/>
              <p:nvPr/>
            </p:nvSpPr>
            <p:spPr>
              <a:xfrm rot="2547216">
                <a:off x="6571716" y="2266765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4BF533E7-FB8D-4BF1-8A4B-411A4A8C8A82}"/>
                  </a:ext>
                </a:extLst>
              </p:cNvPr>
              <p:cNvSpPr/>
              <p:nvPr/>
            </p:nvSpPr>
            <p:spPr>
              <a:xfrm rot="2547216">
                <a:off x="6724115" y="2419165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E723BAB2-F9CA-444C-AE7A-AEA9B5BA047B}"/>
                  </a:ext>
                </a:extLst>
              </p:cNvPr>
              <p:cNvSpPr/>
              <p:nvPr/>
            </p:nvSpPr>
            <p:spPr>
              <a:xfrm rot="2547216">
                <a:off x="6876516" y="2571567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5C6A5999-F40D-4B5A-A36D-DAA5BA303A9E}"/>
                  </a:ext>
                </a:extLst>
              </p:cNvPr>
              <p:cNvSpPr/>
              <p:nvPr/>
            </p:nvSpPr>
            <p:spPr>
              <a:xfrm rot="2547216">
                <a:off x="7028917" y="2723968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A534E561-6803-4782-9FBA-D1D24C74C9B6}"/>
                  </a:ext>
                </a:extLst>
              </p:cNvPr>
              <p:cNvSpPr/>
              <p:nvPr/>
            </p:nvSpPr>
            <p:spPr>
              <a:xfrm rot="2547216">
                <a:off x="7181319" y="2876369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5F8A5E2E-4EAB-497C-AC6D-0B9F271B7D83}"/>
                  </a:ext>
                </a:extLst>
              </p:cNvPr>
              <p:cNvSpPr/>
              <p:nvPr/>
            </p:nvSpPr>
            <p:spPr>
              <a:xfrm rot="2547216">
                <a:off x="7336841" y="3040927"/>
                <a:ext cx="72000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C950D55F-9559-4614-B2B5-F5C180754EDA}"/>
                  </a:ext>
                </a:extLst>
              </p:cNvPr>
              <p:cNvSpPr/>
              <p:nvPr/>
            </p:nvSpPr>
            <p:spPr>
              <a:xfrm rot="2547216">
                <a:off x="7557885" y="3254111"/>
                <a:ext cx="72000" cy="73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B82B5FE-73AF-45B5-9AFC-6CC7387CBEFC}"/>
                </a:ext>
              </a:extLst>
            </p:cNvPr>
            <p:cNvGrpSpPr/>
            <p:nvPr/>
          </p:nvGrpSpPr>
          <p:grpSpPr>
            <a:xfrm>
              <a:off x="4547207" y="375250"/>
              <a:ext cx="1769889" cy="5372730"/>
              <a:chOff x="2577219" y="-32092"/>
              <a:chExt cx="1769889" cy="537273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4A9D14BF-B3DA-4898-93AD-F1393BBA7691}"/>
                  </a:ext>
                </a:extLst>
              </p:cNvPr>
              <p:cNvGrpSpPr/>
              <p:nvPr/>
            </p:nvGrpSpPr>
            <p:grpSpPr>
              <a:xfrm>
                <a:off x="2577219" y="884238"/>
                <a:ext cx="1769889" cy="4456400"/>
                <a:chOff x="4001341" y="2164851"/>
                <a:chExt cx="1769889" cy="4456400"/>
              </a:xfrm>
            </p:grpSpPr>
            <p:grpSp>
              <p:nvGrpSpPr>
                <p:cNvPr id="26" name="Group 25">
                  <a:extLst>
                    <a:ext uri="{FF2B5EF4-FFF2-40B4-BE49-F238E27FC236}">
                      <a16:creationId xmlns:a16="http://schemas.microsoft.com/office/drawing/2014/main" id="{0E26E0A1-BA1D-4106-94FE-42D5B0923158}"/>
                    </a:ext>
                  </a:extLst>
                </p:cNvPr>
                <p:cNvGrpSpPr/>
                <p:nvPr/>
              </p:nvGrpSpPr>
              <p:grpSpPr>
                <a:xfrm>
                  <a:off x="4001341" y="2164851"/>
                  <a:ext cx="1769889" cy="4456400"/>
                  <a:chOff x="4703938" y="1454817"/>
                  <a:chExt cx="1769889" cy="4456400"/>
                </a:xfrm>
              </p:grpSpPr>
              <p:sp>
                <p:nvSpPr>
                  <p:cNvPr id="28" name="Rounded Rectangle 66">
                    <a:extLst>
                      <a:ext uri="{FF2B5EF4-FFF2-40B4-BE49-F238E27FC236}">
                        <a16:creationId xmlns:a16="http://schemas.microsoft.com/office/drawing/2014/main" id="{559679BA-3AA1-4146-8655-61F98B08FA3E}"/>
                      </a:ext>
                    </a:extLst>
                  </p:cNvPr>
                  <p:cNvSpPr/>
                  <p:nvPr/>
                </p:nvSpPr>
                <p:spPr>
                  <a:xfrm rot="2845874">
                    <a:off x="4958715" y="4396104"/>
                    <a:ext cx="1471426" cy="1558799"/>
                  </a:xfrm>
                  <a:prstGeom prst="roundRect">
                    <a:avLst/>
                  </a:prstGeom>
                  <a:solidFill>
                    <a:srgbClr val="FF0000"/>
                  </a:solidFill>
                  <a:ln>
                    <a:solidFill>
                      <a:schemeClr val="bg1"/>
                    </a:solidFill>
                  </a:ln>
                  <a:effectLst>
                    <a:outerShdw blurRad="50800" dist="38100" dir="18900000" algn="b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29" name="Group 28">
                    <a:extLst>
                      <a:ext uri="{FF2B5EF4-FFF2-40B4-BE49-F238E27FC236}">
                        <a16:creationId xmlns:a16="http://schemas.microsoft.com/office/drawing/2014/main" id="{175E6AA8-7757-46A3-8152-6E2A5FC0489B}"/>
                      </a:ext>
                    </a:extLst>
                  </p:cNvPr>
                  <p:cNvGrpSpPr/>
                  <p:nvPr/>
                </p:nvGrpSpPr>
                <p:grpSpPr>
                  <a:xfrm rot="2547216">
                    <a:off x="5163593" y="1454817"/>
                    <a:ext cx="1194381" cy="1338109"/>
                    <a:chOff x="2795408" y="1495947"/>
                    <a:chExt cx="1315192" cy="1319253"/>
                  </a:xfrm>
                  <a:solidFill>
                    <a:srgbClr val="FF0000"/>
                  </a:solidFill>
                </p:grpSpPr>
                <p:sp>
                  <p:nvSpPr>
                    <p:cNvPr id="31" name="Oval 30">
                      <a:extLst>
                        <a:ext uri="{FF2B5EF4-FFF2-40B4-BE49-F238E27FC236}">
                          <a16:creationId xmlns:a16="http://schemas.microsoft.com/office/drawing/2014/main" id="{F659BE8B-2AD8-4F87-8AB0-4CD4FB59E5B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64873" y="1676400"/>
                      <a:ext cx="72000" cy="720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20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2" name="Oval 31">
                      <a:extLst>
                        <a:ext uri="{FF2B5EF4-FFF2-40B4-BE49-F238E27FC236}">
                          <a16:creationId xmlns:a16="http://schemas.microsoft.com/office/drawing/2014/main" id="{9E18387D-7884-438F-960D-8DA2892AC7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71800" y="1676400"/>
                      <a:ext cx="72000" cy="720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20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3" name="Oval 32">
                      <a:extLst>
                        <a:ext uri="{FF2B5EF4-FFF2-40B4-BE49-F238E27FC236}">
                          <a16:creationId xmlns:a16="http://schemas.microsoft.com/office/drawing/2014/main" id="{B927EB82-54DF-4D16-8F7E-47E09DF43A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24200" y="1828800"/>
                      <a:ext cx="72000" cy="720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20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4" name="Oval 33">
                      <a:extLst>
                        <a:ext uri="{FF2B5EF4-FFF2-40B4-BE49-F238E27FC236}">
                          <a16:creationId xmlns:a16="http://schemas.microsoft.com/office/drawing/2014/main" id="{624267E6-0379-4BD6-9DF1-3EA9D8A574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76600" y="1981200"/>
                      <a:ext cx="72000" cy="720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20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5" name="Oval 34">
                      <a:extLst>
                        <a:ext uri="{FF2B5EF4-FFF2-40B4-BE49-F238E27FC236}">
                          <a16:creationId xmlns:a16="http://schemas.microsoft.com/office/drawing/2014/main" id="{2B160D8A-FF82-4894-AA1D-740137305DE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29000" y="2133600"/>
                      <a:ext cx="72000" cy="720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20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6" name="Oval 35">
                      <a:extLst>
                        <a:ext uri="{FF2B5EF4-FFF2-40B4-BE49-F238E27FC236}">
                          <a16:creationId xmlns:a16="http://schemas.microsoft.com/office/drawing/2014/main" id="{874F74CC-69B2-462A-8ED0-23401C5E1AE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581400" y="2286000"/>
                      <a:ext cx="72000" cy="720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20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7" name="Oval 36">
                      <a:extLst>
                        <a:ext uri="{FF2B5EF4-FFF2-40B4-BE49-F238E27FC236}">
                          <a16:creationId xmlns:a16="http://schemas.microsoft.com/office/drawing/2014/main" id="{7235BEF8-8052-4B3E-AC96-C068DF1E40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733800" y="2438400"/>
                      <a:ext cx="72000" cy="720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20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8" name="Oval 37">
                      <a:extLst>
                        <a:ext uri="{FF2B5EF4-FFF2-40B4-BE49-F238E27FC236}">
                          <a16:creationId xmlns:a16="http://schemas.microsoft.com/office/drawing/2014/main" id="{0C29E9E0-9398-4828-8172-B20435756C5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886200" y="2590800"/>
                      <a:ext cx="72000" cy="720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20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39" name="Oval 38">
                      <a:extLst>
                        <a:ext uri="{FF2B5EF4-FFF2-40B4-BE49-F238E27FC236}">
                          <a16:creationId xmlns:a16="http://schemas.microsoft.com/office/drawing/2014/main" id="{F50B122B-019B-4974-8828-B7349E7843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038600" y="2743200"/>
                      <a:ext cx="72000" cy="72000"/>
                    </a:xfrm>
                    <a:prstGeom prst="ellipse">
                      <a:avLst/>
                    </a:prstGeom>
                    <a:no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20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sp>
                  <p:nvSpPr>
                    <p:cNvPr id="40" name="Oval 39">
                      <a:extLst>
                        <a:ext uri="{FF2B5EF4-FFF2-40B4-BE49-F238E27FC236}">
                          <a16:creationId xmlns:a16="http://schemas.microsoft.com/office/drawing/2014/main" id="{25D903DA-C6B1-4835-890A-2580360CF28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95408" y="1495947"/>
                      <a:ext cx="72000" cy="72000"/>
                    </a:xfrm>
                    <a:prstGeom prst="ellipse">
                      <a:avLst/>
                    </a:prstGeom>
                    <a:grpFill/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 defTabSz="914400"/>
                      <a:endParaRPr lang="en-US" sz="120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</p:grpSp>
              <p:sp>
                <p:nvSpPr>
                  <p:cNvPr id="30" name="TextBox 29">
                    <a:extLst>
                      <a:ext uri="{FF2B5EF4-FFF2-40B4-BE49-F238E27FC236}">
                        <a16:creationId xmlns:a16="http://schemas.microsoft.com/office/drawing/2014/main" id="{30CAC4BE-223A-4DE0-80FE-2B40E5F5CF8B}"/>
                      </a:ext>
                    </a:extLst>
                  </p:cNvPr>
                  <p:cNvSpPr txBox="1"/>
                  <p:nvPr/>
                </p:nvSpPr>
                <p:spPr>
                  <a:xfrm rot="2882404">
                    <a:off x="5006561" y="4248861"/>
                    <a:ext cx="1159339" cy="1764586"/>
                  </a:xfrm>
                  <a:prstGeom prst="rect">
                    <a:avLst/>
                  </a:prstGeom>
                  <a:noFill/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p:spPr>
                <p:txBody>
                  <a:bodyPr wrap="square" rtlCol="0">
                    <a:spAutoFit/>
                  </a:bodyPr>
                  <a:lstStyle/>
                  <a:p>
                    <a:pPr defTabSz="914400"/>
                    <a:r>
                      <a:rPr lang="en-US" sz="80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E</a:t>
                    </a:r>
                    <a:r>
                      <a:rPr lang="en-US" sz="120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00B0F0"/>
                        </a:solidFill>
                        <a:effectLst>
                          <a:outerShdw blurRad="50800" dist="38100" dir="16200000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 </a:t>
                    </a:r>
                  </a:p>
                </p:txBody>
              </p:sp>
            </p:grpSp>
            <p:sp>
              <p:nvSpPr>
                <p:cNvPr id="27" name="Oval 26">
                  <a:extLst>
                    <a:ext uri="{FF2B5EF4-FFF2-40B4-BE49-F238E27FC236}">
                      <a16:creationId xmlns:a16="http://schemas.microsoft.com/office/drawing/2014/main" id="{16DF1812-70B9-47C6-B6C0-7DC2E222CB75}"/>
                    </a:ext>
                  </a:extLst>
                </p:cNvPr>
                <p:cNvSpPr/>
                <p:nvPr/>
              </p:nvSpPr>
              <p:spPr>
                <a:xfrm>
                  <a:off x="4972407" y="3754705"/>
                  <a:ext cx="72000" cy="720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200">
                    <a:ln>
                      <a:solidFill>
                        <a:srgbClr val="002060"/>
                      </a:solidFill>
                    </a:ln>
                    <a:solidFill>
                      <a:srgbClr val="00B0F0"/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25" name="Freeform 215">
                <a:extLst>
                  <a:ext uri="{FF2B5EF4-FFF2-40B4-BE49-F238E27FC236}">
                    <a16:creationId xmlns:a16="http://schemas.microsoft.com/office/drawing/2014/main" id="{99236FBD-FD06-4F60-B106-D7B508266594}"/>
                  </a:ext>
                </a:extLst>
              </p:cNvPr>
              <p:cNvSpPr/>
              <p:nvPr/>
            </p:nvSpPr>
            <p:spPr>
              <a:xfrm>
                <a:off x="3513748" y="-32092"/>
                <a:ext cx="261553" cy="574592"/>
              </a:xfrm>
              <a:custGeom>
                <a:avLst/>
                <a:gdLst>
                  <a:gd name="connsiteX0" fmla="*/ 128490 w 261553"/>
                  <a:gd name="connsiteY0" fmla="*/ 0 h 574592"/>
                  <a:gd name="connsiteX1" fmla="*/ 261553 w 261553"/>
                  <a:gd name="connsiteY1" fmla="*/ 287296 h 574592"/>
                  <a:gd name="connsiteX2" fmla="*/ 128490 w 261553"/>
                  <a:gd name="connsiteY2" fmla="*/ 574592 h 574592"/>
                  <a:gd name="connsiteX3" fmla="*/ 5884 w 261553"/>
                  <a:gd name="connsiteY3" fmla="*/ 399125 h 574592"/>
                  <a:gd name="connsiteX4" fmla="*/ 0 w 261553"/>
                  <a:gd name="connsiteY4" fmla="*/ 336194 h 574592"/>
                  <a:gd name="connsiteX5" fmla="*/ 45541 w 261553"/>
                  <a:gd name="connsiteY5" fmla="*/ 336194 h 574592"/>
                  <a:gd name="connsiteX6" fmla="*/ 48792 w 261553"/>
                  <a:gd name="connsiteY6" fmla="*/ 380999 h 574592"/>
                  <a:gd name="connsiteX7" fmla="*/ 128490 w 261553"/>
                  <a:gd name="connsiteY7" fmla="*/ 528025 h 574592"/>
                  <a:gd name="connsiteX8" fmla="*/ 214986 w 261553"/>
                  <a:gd name="connsiteY8" fmla="*/ 287296 h 574592"/>
                  <a:gd name="connsiteX9" fmla="*/ 128490 w 261553"/>
                  <a:gd name="connsiteY9" fmla="*/ 46567 h 574592"/>
                  <a:gd name="connsiteX10" fmla="*/ 80130 w 261553"/>
                  <a:gd name="connsiteY10" fmla="*/ 87680 h 574592"/>
                  <a:gd name="connsiteX11" fmla="*/ 74831 w 261553"/>
                  <a:gd name="connsiteY11" fmla="*/ 99848 h 574592"/>
                  <a:gd name="connsiteX12" fmla="*/ 29498 w 261553"/>
                  <a:gd name="connsiteY12" fmla="*/ 99848 h 574592"/>
                  <a:gd name="connsiteX13" fmla="*/ 34400 w 261553"/>
                  <a:gd name="connsiteY13" fmla="*/ 84147 h 574592"/>
                  <a:gd name="connsiteX14" fmla="*/ 128490 w 261553"/>
                  <a:gd name="connsiteY14" fmla="*/ 0 h 57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553" h="574592">
                    <a:moveTo>
                      <a:pt x="128490" y="0"/>
                    </a:moveTo>
                    <a:cubicBezTo>
                      <a:pt x="201979" y="0"/>
                      <a:pt x="261553" y="128627"/>
                      <a:pt x="261553" y="287296"/>
                    </a:cubicBezTo>
                    <a:cubicBezTo>
                      <a:pt x="261553" y="445965"/>
                      <a:pt x="201979" y="574592"/>
                      <a:pt x="128490" y="574592"/>
                    </a:cubicBezTo>
                    <a:cubicBezTo>
                      <a:pt x="73373" y="574592"/>
                      <a:pt x="26084" y="502239"/>
                      <a:pt x="5884" y="399125"/>
                    </a:cubicBezTo>
                    <a:lnTo>
                      <a:pt x="0" y="336194"/>
                    </a:lnTo>
                    <a:lnTo>
                      <a:pt x="45541" y="336194"/>
                    </a:lnTo>
                    <a:lnTo>
                      <a:pt x="48792" y="380999"/>
                    </a:lnTo>
                    <a:cubicBezTo>
                      <a:pt x="61922" y="467400"/>
                      <a:pt x="92663" y="528025"/>
                      <a:pt x="128490" y="528025"/>
                    </a:cubicBezTo>
                    <a:cubicBezTo>
                      <a:pt x="176260" y="528025"/>
                      <a:pt x="214986" y="420247"/>
                      <a:pt x="214986" y="287296"/>
                    </a:cubicBezTo>
                    <a:cubicBezTo>
                      <a:pt x="214986" y="154345"/>
                      <a:pt x="176260" y="46567"/>
                      <a:pt x="128490" y="46567"/>
                    </a:cubicBezTo>
                    <a:cubicBezTo>
                      <a:pt x="110576" y="46567"/>
                      <a:pt x="93935" y="61723"/>
                      <a:pt x="80130" y="87680"/>
                    </a:cubicBezTo>
                    <a:lnTo>
                      <a:pt x="74831" y="99848"/>
                    </a:lnTo>
                    <a:lnTo>
                      <a:pt x="29498" y="99848"/>
                    </a:lnTo>
                    <a:lnTo>
                      <a:pt x="34400" y="84147"/>
                    </a:lnTo>
                    <a:cubicBezTo>
                      <a:pt x="58480" y="32157"/>
                      <a:pt x="91746" y="0"/>
                      <a:pt x="12849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39B9DD46-D4E7-4274-848E-0F6FFE4F12D5}"/>
              </a:ext>
            </a:extLst>
          </p:cNvPr>
          <p:cNvGrpSpPr/>
          <p:nvPr/>
        </p:nvGrpSpPr>
        <p:grpSpPr>
          <a:xfrm>
            <a:off x="-2161421" y="1201525"/>
            <a:ext cx="1323439" cy="3070227"/>
            <a:chOff x="3824102" y="1077532"/>
            <a:chExt cx="1764586" cy="4093636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538E2546-C8E9-4731-9930-763C16C74C13}"/>
                </a:ext>
              </a:extLst>
            </p:cNvPr>
            <p:cNvGrpSpPr/>
            <p:nvPr/>
          </p:nvGrpSpPr>
          <p:grpSpPr>
            <a:xfrm>
              <a:off x="3824102" y="1981611"/>
              <a:ext cx="1764586" cy="3189557"/>
              <a:chOff x="7132409" y="1573484"/>
              <a:chExt cx="1764586" cy="3189557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2D8EA632-9A5D-4A97-912D-5A6715C5572E}"/>
                  </a:ext>
                </a:extLst>
              </p:cNvPr>
              <p:cNvGrpSpPr/>
              <p:nvPr/>
            </p:nvGrpSpPr>
            <p:grpSpPr>
              <a:xfrm>
                <a:off x="7132409" y="1573484"/>
                <a:ext cx="1764586" cy="3189557"/>
                <a:chOff x="4815630" y="1454817"/>
                <a:chExt cx="1764586" cy="3189557"/>
              </a:xfrm>
            </p:grpSpPr>
            <p:sp>
              <p:nvSpPr>
                <p:cNvPr id="53" name="Rounded Rectangle 48">
                  <a:extLst>
                    <a:ext uri="{FF2B5EF4-FFF2-40B4-BE49-F238E27FC236}">
                      <a16:creationId xmlns:a16="http://schemas.microsoft.com/office/drawing/2014/main" id="{8049000A-D134-4550-BD3B-CFDF3F165F4D}"/>
                    </a:ext>
                  </a:extLst>
                </p:cNvPr>
                <p:cNvSpPr/>
                <p:nvPr/>
              </p:nvSpPr>
              <p:spPr>
                <a:xfrm rot="2845874">
                  <a:off x="4939795" y="3158175"/>
                  <a:ext cx="1527963" cy="1444435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200">
                    <a:ln>
                      <a:solidFill>
                        <a:srgbClr val="002060"/>
                      </a:solidFill>
                    </a:ln>
                    <a:solidFill>
                      <a:srgbClr val="00B0F0"/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1870DE40-8164-45FF-AE3A-812893FAA261}"/>
                    </a:ext>
                  </a:extLst>
                </p:cNvPr>
                <p:cNvGrpSpPr/>
                <p:nvPr/>
              </p:nvGrpSpPr>
              <p:grpSpPr>
                <a:xfrm rot="2547216">
                  <a:off x="5163593" y="1454817"/>
                  <a:ext cx="1194381" cy="1338109"/>
                  <a:chOff x="2795408" y="1495947"/>
                  <a:chExt cx="1315192" cy="1319253"/>
                </a:xfrm>
                <a:solidFill>
                  <a:srgbClr val="FF0000"/>
                </a:solidFill>
              </p:grpSpPr>
              <p:sp>
                <p:nvSpPr>
                  <p:cNvPr id="56" name="Oval 55">
                    <a:extLst>
                      <a:ext uri="{FF2B5EF4-FFF2-40B4-BE49-F238E27FC236}">
                        <a16:creationId xmlns:a16="http://schemas.microsoft.com/office/drawing/2014/main" id="{D73B80A5-23D8-4D33-9989-B09BF44A65EA}"/>
                      </a:ext>
                    </a:extLst>
                  </p:cNvPr>
                  <p:cNvSpPr/>
                  <p:nvPr/>
                </p:nvSpPr>
                <p:spPr>
                  <a:xfrm>
                    <a:off x="2964873" y="1676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7" name="Oval 56">
                    <a:extLst>
                      <a:ext uri="{FF2B5EF4-FFF2-40B4-BE49-F238E27FC236}">
                        <a16:creationId xmlns:a16="http://schemas.microsoft.com/office/drawing/2014/main" id="{C14ACB02-30C6-4909-AFEC-ED2BF4203D95}"/>
                      </a:ext>
                    </a:extLst>
                  </p:cNvPr>
                  <p:cNvSpPr/>
                  <p:nvPr/>
                </p:nvSpPr>
                <p:spPr>
                  <a:xfrm>
                    <a:off x="2971800" y="1676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8" name="Oval 57">
                    <a:extLst>
                      <a:ext uri="{FF2B5EF4-FFF2-40B4-BE49-F238E27FC236}">
                        <a16:creationId xmlns:a16="http://schemas.microsoft.com/office/drawing/2014/main" id="{93EE7576-BE93-406F-8410-20D1486F8A54}"/>
                      </a:ext>
                    </a:extLst>
                  </p:cNvPr>
                  <p:cNvSpPr/>
                  <p:nvPr/>
                </p:nvSpPr>
                <p:spPr>
                  <a:xfrm>
                    <a:off x="3124200" y="18288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59" name="Oval 58">
                    <a:extLst>
                      <a:ext uri="{FF2B5EF4-FFF2-40B4-BE49-F238E27FC236}">
                        <a16:creationId xmlns:a16="http://schemas.microsoft.com/office/drawing/2014/main" id="{33047244-B954-4755-AE8A-E80C8FCDA970}"/>
                      </a:ext>
                    </a:extLst>
                  </p:cNvPr>
                  <p:cNvSpPr/>
                  <p:nvPr/>
                </p:nvSpPr>
                <p:spPr>
                  <a:xfrm>
                    <a:off x="3276600" y="19812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0" name="Oval 59">
                    <a:extLst>
                      <a:ext uri="{FF2B5EF4-FFF2-40B4-BE49-F238E27FC236}">
                        <a16:creationId xmlns:a16="http://schemas.microsoft.com/office/drawing/2014/main" id="{8D2D8E16-8B02-4FCD-8414-0A24F11692D3}"/>
                      </a:ext>
                    </a:extLst>
                  </p:cNvPr>
                  <p:cNvSpPr/>
                  <p:nvPr/>
                </p:nvSpPr>
                <p:spPr>
                  <a:xfrm>
                    <a:off x="3429000" y="21336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1" name="Oval 60">
                    <a:extLst>
                      <a:ext uri="{FF2B5EF4-FFF2-40B4-BE49-F238E27FC236}">
                        <a16:creationId xmlns:a16="http://schemas.microsoft.com/office/drawing/2014/main" id="{8497304C-818C-44E8-971D-958E7AA391A1}"/>
                      </a:ext>
                    </a:extLst>
                  </p:cNvPr>
                  <p:cNvSpPr/>
                  <p:nvPr/>
                </p:nvSpPr>
                <p:spPr>
                  <a:xfrm>
                    <a:off x="3581400" y="22860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2" name="Oval 61">
                    <a:extLst>
                      <a:ext uri="{FF2B5EF4-FFF2-40B4-BE49-F238E27FC236}">
                        <a16:creationId xmlns:a16="http://schemas.microsoft.com/office/drawing/2014/main" id="{C4A891FB-6A83-4CEB-A787-4F9EF3D38FD6}"/>
                      </a:ext>
                    </a:extLst>
                  </p:cNvPr>
                  <p:cNvSpPr/>
                  <p:nvPr/>
                </p:nvSpPr>
                <p:spPr>
                  <a:xfrm>
                    <a:off x="3733800" y="2438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3" name="Oval 62">
                    <a:extLst>
                      <a:ext uri="{FF2B5EF4-FFF2-40B4-BE49-F238E27FC236}">
                        <a16:creationId xmlns:a16="http://schemas.microsoft.com/office/drawing/2014/main" id="{85CECBEF-789D-4183-B71C-17CF10A6D58A}"/>
                      </a:ext>
                    </a:extLst>
                  </p:cNvPr>
                  <p:cNvSpPr/>
                  <p:nvPr/>
                </p:nvSpPr>
                <p:spPr>
                  <a:xfrm>
                    <a:off x="3886200" y="25908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4" name="Oval 63">
                    <a:extLst>
                      <a:ext uri="{FF2B5EF4-FFF2-40B4-BE49-F238E27FC236}">
                        <a16:creationId xmlns:a16="http://schemas.microsoft.com/office/drawing/2014/main" id="{25D2A7CF-6C20-4AFB-9603-117448386081}"/>
                      </a:ext>
                    </a:extLst>
                  </p:cNvPr>
                  <p:cNvSpPr/>
                  <p:nvPr/>
                </p:nvSpPr>
                <p:spPr>
                  <a:xfrm>
                    <a:off x="4038600" y="2743200"/>
                    <a:ext cx="72000" cy="720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65" name="Oval 64">
                    <a:extLst>
                      <a:ext uri="{FF2B5EF4-FFF2-40B4-BE49-F238E27FC236}">
                        <a16:creationId xmlns:a16="http://schemas.microsoft.com/office/drawing/2014/main" id="{98CF3539-63C3-4FDB-9B3D-05AA81154498}"/>
                      </a:ext>
                    </a:extLst>
                  </p:cNvPr>
                  <p:cNvSpPr/>
                  <p:nvPr/>
                </p:nvSpPr>
                <p:spPr>
                  <a:xfrm>
                    <a:off x="2795408" y="1495947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D2E62B4E-DC14-420C-93A6-B5EF24A673D9}"/>
                    </a:ext>
                  </a:extLst>
                </p:cNvPr>
                <p:cNvSpPr txBox="1"/>
                <p:nvPr/>
              </p:nvSpPr>
              <p:spPr>
                <a:xfrm rot="2882404">
                  <a:off x="5118253" y="3039306"/>
                  <a:ext cx="1159339" cy="1764586"/>
                </a:xfrm>
                <a:prstGeom prst="rect">
                  <a:avLst/>
                </a:prstGeom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:r>
                    <a:rPr lang="en-US" sz="8000" dirty="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L</a:t>
                  </a:r>
                  <a:r>
                    <a:rPr lang="bn-IN" sz="8000" dirty="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NikoshBAN" panose="02000000000000000000" pitchFamily="2" charset="0"/>
                    </a:rPr>
                    <a:t> </a:t>
                  </a:r>
                  <a:r>
                    <a:rPr lang="en-US" sz="1200" dirty="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p:grp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52689071-0EAA-4FFA-9FD9-A90D38CB5FA4}"/>
                  </a:ext>
                </a:extLst>
              </p:cNvPr>
              <p:cNvSpPr/>
              <p:nvPr/>
            </p:nvSpPr>
            <p:spPr>
              <a:xfrm>
                <a:off x="7991783" y="3163338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Freeform 217">
              <a:extLst>
                <a:ext uri="{FF2B5EF4-FFF2-40B4-BE49-F238E27FC236}">
                  <a16:creationId xmlns:a16="http://schemas.microsoft.com/office/drawing/2014/main" id="{DD784F55-020A-4391-BBBD-F29D5C251CD1}"/>
                </a:ext>
              </a:extLst>
            </p:cNvPr>
            <p:cNvSpPr/>
            <p:nvPr/>
          </p:nvSpPr>
          <p:spPr>
            <a:xfrm>
              <a:off x="4624699" y="1077532"/>
              <a:ext cx="261553" cy="574592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20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2450D617-DDD1-48E3-AA5B-15A0653E2DDE}"/>
              </a:ext>
            </a:extLst>
          </p:cNvPr>
          <p:cNvGrpSpPr/>
          <p:nvPr/>
        </p:nvGrpSpPr>
        <p:grpSpPr>
          <a:xfrm>
            <a:off x="-2207883" y="1196866"/>
            <a:ext cx="1323439" cy="4030704"/>
            <a:chOff x="5371766" y="391086"/>
            <a:chExt cx="1764586" cy="5374272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1952F5F6-7B4B-402E-B0C9-42BD5E42A330}"/>
                </a:ext>
              </a:extLst>
            </p:cNvPr>
            <p:cNvGrpSpPr/>
            <p:nvPr/>
          </p:nvGrpSpPr>
          <p:grpSpPr>
            <a:xfrm rot="2762204">
              <a:off x="5817212" y="3025978"/>
              <a:ext cx="1058169" cy="1060375"/>
              <a:chOff x="6571716" y="2266765"/>
              <a:chExt cx="1058169" cy="1060375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BB04C03E-AE83-456E-9E95-7DCE0E4C344C}"/>
                  </a:ext>
                </a:extLst>
              </p:cNvPr>
              <p:cNvSpPr/>
              <p:nvPr/>
            </p:nvSpPr>
            <p:spPr>
              <a:xfrm rot="2547216">
                <a:off x="6571716" y="2266765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C0048496-C8BB-46B4-AFF8-5A002E05D041}"/>
                  </a:ext>
                </a:extLst>
              </p:cNvPr>
              <p:cNvSpPr/>
              <p:nvPr/>
            </p:nvSpPr>
            <p:spPr>
              <a:xfrm rot="2547216">
                <a:off x="6724115" y="2419165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3FF34328-23B0-41F3-A67F-EFF1F297615B}"/>
                  </a:ext>
                </a:extLst>
              </p:cNvPr>
              <p:cNvSpPr/>
              <p:nvPr/>
            </p:nvSpPr>
            <p:spPr>
              <a:xfrm rot="2547216">
                <a:off x="6876516" y="2571567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1B2439DB-13B5-4DFA-9626-964E5DD0B7AF}"/>
                  </a:ext>
                </a:extLst>
              </p:cNvPr>
              <p:cNvSpPr/>
              <p:nvPr/>
            </p:nvSpPr>
            <p:spPr>
              <a:xfrm rot="2547216">
                <a:off x="7028917" y="2723968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8F6A5214-D664-4841-A1EB-91595EC29EC1}"/>
                  </a:ext>
                </a:extLst>
              </p:cNvPr>
              <p:cNvSpPr/>
              <p:nvPr/>
            </p:nvSpPr>
            <p:spPr>
              <a:xfrm rot="2547216">
                <a:off x="7181319" y="2876369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BDDB110C-697F-494E-9C2A-DE04209B5DEB}"/>
                  </a:ext>
                </a:extLst>
              </p:cNvPr>
              <p:cNvSpPr/>
              <p:nvPr/>
            </p:nvSpPr>
            <p:spPr>
              <a:xfrm rot="2547216">
                <a:off x="7336841" y="3040927"/>
                <a:ext cx="72000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1D3EE7D0-94A9-46B9-8AD8-C58F7EFAC543}"/>
                  </a:ext>
                </a:extLst>
              </p:cNvPr>
              <p:cNvSpPr/>
              <p:nvPr/>
            </p:nvSpPr>
            <p:spPr>
              <a:xfrm rot="2547216">
                <a:off x="7557885" y="3254111"/>
                <a:ext cx="72000" cy="7302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CD8CC39-9E7B-4ED8-8553-E2AF42CF2660}"/>
                </a:ext>
              </a:extLst>
            </p:cNvPr>
            <p:cNvGrpSpPr/>
            <p:nvPr/>
          </p:nvGrpSpPr>
          <p:grpSpPr>
            <a:xfrm>
              <a:off x="5371766" y="391086"/>
              <a:ext cx="1764586" cy="5374272"/>
              <a:chOff x="4957581" y="1142713"/>
              <a:chExt cx="1764586" cy="5374272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69D1385E-C04C-4155-B568-E2AC2DEEE613}"/>
                  </a:ext>
                </a:extLst>
              </p:cNvPr>
              <p:cNvGrpSpPr/>
              <p:nvPr/>
            </p:nvGrpSpPr>
            <p:grpSpPr>
              <a:xfrm>
                <a:off x="4957581" y="2047432"/>
                <a:ext cx="1764586" cy="4469553"/>
                <a:chOff x="4775785" y="1454817"/>
                <a:chExt cx="1764586" cy="4469553"/>
              </a:xfrm>
            </p:grpSpPr>
            <p:sp>
              <p:nvSpPr>
                <p:cNvPr id="71" name="Rounded Rectangle 30">
                  <a:extLst>
                    <a:ext uri="{FF2B5EF4-FFF2-40B4-BE49-F238E27FC236}">
                      <a16:creationId xmlns:a16="http://schemas.microsoft.com/office/drawing/2014/main" id="{240DD498-B876-4331-82B5-2B4633201C6F}"/>
                    </a:ext>
                  </a:extLst>
                </p:cNvPr>
                <p:cNvSpPr/>
                <p:nvPr/>
              </p:nvSpPr>
              <p:spPr>
                <a:xfrm rot="2845874">
                  <a:off x="4940773" y="4419026"/>
                  <a:ext cx="1545420" cy="1465268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200">
                    <a:ln>
                      <a:solidFill>
                        <a:srgbClr val="002060"/>
                      </a:solidFill>
                    </a:ln>
                    <a:solidFill>
                      <a:srgbClr val="00B0F0"/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72" name="Group 71">
                  <a:extLst>
                    <a:ext uri="{FF2B5EF4-FFF2-40B4-BE49-F238E27FC236}">
                      <a16:creationId xmlns:a16="http://schemas.microsoft.com/office/drawing/2014/main" id="{1A845510-6E3C-4553-A112-8AE3E5A80F71}"/>
                    </a:ext>
                  </a:extLst>
                </p:cNvPr>
                <p:cNvGrpSpPr/>
                <p:nvPr/>
              </p:nvGrpSpPr>
              <p:grpSpPr>
                <a:xfrm rot="2547216">
                  <a:off x="5163593" y="1454817"/>
                  <a:ext cx="1194381" cy="1338109"/>
                  <a:chOff x="2795408" y="1495947"/>
                  <a:chExt cx="1315192" cy="1319253"/>
                </a:xfrm>
                <a:solidFill>
                  <a:srgbClr val="FF0000"/>
                </a:solidFill>
              </p:grpSpPr>
              <p:sp>
                <p:nvSpPr>
                  <p:cNvPr id="74" name="Oval 73">
                    <a:extLst>
                      <a:ext uri="{FF2B5EF4-FFF2-40B4-BE49-F238E27FC236}">
                        <a16:creationId xmlns:a16="http://schemas.microsoft.com/office/drawing/2014/main" id="{4A01CFCE-C8CB-4E9E-95DB-909B764E51B5}"/>
                      </a:ext>
                    </a:extLst>
                  </p:cNvPr>
                  <p:cNvSpPr/>
                  <p:nvPr/>
                </p:nvSpPr>
                <p:spPr>
                  <a:xfrm>
                    <a:off x="2964873" y="1676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5" name="Oval 74">
                    <a:extLst>
                      <a:ext uri="{FF2B5EF4-FFF2-40B4-BE49-F238E27FC236}">
                        <a16:creationId xmlns:a16="http://schemas.microsoft.com/office/drawing/2014/main" id="{5EEAB2FC-F3E6-4DF3-8AAB-1AA798CA1C4F}"/>
                      </a:ext>
                    </a:extLst>
                  </p:cNvPr>
                  <p:cNvSpPr/>
                  <p:nvPr/>
                </p:nvSpPr>
                <p:spPr>
                  <a:xfrm>
                    <a:off x="2971800" y="1676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6" name="Oval 75">
                    <a:extLst>
                      <a:ext uri="{FF2B5EF4-FFF2-40B4-BE49-F238E27FC236}">
                        <a16:creationId xmlns:a16="http://schemas.microsoft.com/office/drawing/2014/main" id="{9AAAC244-8DD7-4C19-B5F9-CE8B3A76D78D}"/>
                      </a:ext>
                    </a:extLst>
                  </p:cNvPr>
                  <p:cNvSpPr/>
                  <p:nvPr/>
                </p:nvSpPr>
                <p:spPr>
                  <a:xfrm>
                    <a:off x="3124200" y="18288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7" name="Oval 76">
                    <a:extLst>
                      <a:ext uri="{FF2B5EF4-FFF2-40B4-BE49-F238E27FC236}">
                        <a16:creationId xmlns:a16="http://schemas.microsoft.com/office/drawing/2014/main" id="{67395E87-C86B-42BE-9AA4-B2198038FD94}"/>
                      </a:ext>
                    </a:extLst>
                  </p:cNvPr>
                  <p:cNvSpPr/>
                  <p:nvPr/>
                </p:nvSpPr>
                <p:spPr>
                  <a:xfrm>
                    <a:off x="3276600" y="19812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8" name="Oval 77">
                    <a:extLst>
                      <a:ext uri="{FF2B5EF4-FFF2-40B4-BE49-F238E27FC236}">
                        <a16:creationId xmlns:a16="http://schemas.microsoft.com/office/drawing/2014/main" id="{A43BDC5F-915F-42AB-874F-C2E52E4322FF}"/>
                      </a:ext>
                    </a:extLst>
                  </p:cNvPr>
                  <p:cNvSpPr/>
                  <p:nvPr/>
                </p:nvSpPr>
                <p:spPr>
                  <a:xfrm>
                    <a:off x="3429000" y="21336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11AA7E47-B109-4496-94A0-B6058D35A038}"/>
                      </a:ext>
                    </a:extLst>
                  </p:cNvPr>
                  <p:cNvSpPr/>
                  <p:nvPr/>
                </p:nvSpPr>
                <p:spPr>
                  <a:xfrm>
                    <a:off x="3581400" y="22860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6023661D-7F04-449C-BFBD-1DC424D9A36B}"/>
                      </a:ext>
                    </a:extLst>
                  </p:cNvPr>
                  <p:cNvSpPr/>
                  <p:nvPr/>
                </p:nvSpPr>
                <p:spPr>
                  <a:xfrm>
                    <a:off x="3733800" y="2438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1" name="Oval 80">
                    <a:extLst>
                      <a:ext uri="{FF2B5EF4-FFF2-40B4-BE49-F238E27FC236}">
                        <a16:creationId xmlns:a16="http://schemas.microsoft.com/office/drawing/2014/main" id="{89D66909-838F-42DF-BE51-6FFBD6CAD774}"/>
                      </a:ext>
                    </a:extLst>
                  </p:cNvPr>
                  <p:cNvSpPr/>
                  <p:nvPr/>
                </p:nvSpPr>
                <p:spPr>
                  <a:xfrm>
                    <a:off x="3886200" y="25908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2" name="Oval 81">
                    <a:extLst>
                      <a:ext uri="{FF2B5EF4-FFF2-40B4-BE49-F238E27FC236}">
                        <a16:creationId xmlns:a16="http://schemas.microsoft.com/office/drawing/2014/main" id="{BB4DD72F-5EFD-487C-A1CC-DEE158A59F26}"/>
                      </a:ext>
                    </a:extLst>
                  </p:cNvPr>
                  <p:cNvSpPr/>
                  <p:nvPr/>
                </p:nvSpPr>
                <p:spPr>
                  <a:xfrm>
                    <a:off x="4038600" y="2743200"/>
                    <a:ext cx="72000" cy="720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83" name="Oval 82">
                    <a:extLst>
                      <a:ext uri="{FF2B5EF4-FFF2-40B4-BE49-F238E27FC236}">
                        <a16:creationId xmlns:a16="http://schemas.microsoft.com/office/drawing/2014/main" id="{6E7423A6-8D7C-4749-B37E-BF1F164FB89C}"/>
                      </a:ext>
                    </a:extLst>
                  </p:cNvPr>
                  <p:cNvSpPr/>
                  <p:nvPr/>
                </p:nvSpPr>
                <p:spPr>
                  <a:xfrm>
                    <a:off x="2795408" y="1495947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73" name="TextBox 72">
                  <a:extLst>
                    <a:ext uri="{FF2B5EF4-FFF2-40B4-BE49-F238E27FC236}">
                      <a16:creationId xmlns:a16="http://schemas.microsoft.com/office/drawing/2014/main" id="{7957A1C6-E8E4-4602-B5C1-EE7E58EA7595}"/>
                    </a:ext>
                  </a:extLst>
                </p:cNvPr>
                <p:cNvSpPr txBox="1"/>
                <p:nvPr/>
              </p:nvSpPr>
              <p:spPr>
                <a:xfrm rot="2882404">
                  <a:off x="5078408" y="4194895"/>
                  <a:ext cx="1159339" cy="1764586"/>
                </a:xfrm>
                <a:prstGeom prst="rect">
                  <a:avLst/>
                </a:prstGeom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:r>
                    <a:rPr lang="en-US" sz="8000" dirty="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</a:t>
                  </a:r>
                  <a:r>
                    <a:rPr lang="en-US" sz="1200" dirty="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p:grpSp>
          <p:sp>
            <p:nvSpPr>
              <p:cNvPr id="70" name="Freeform 220">
                <a:extLst>
                  <a:ext uri="{FF2B5EF4-FFF2-40B4-BE49-F238E27FC236}">
                    <a16:creationId xmlns:a16="http://schemas.microsoft.com/office/drawing/2014/main" id="{116E944A-401D-4AA3-B2F3-84051146A67B}"/>
                  </a:ext>
                </a:extLst>
              </p:cNvPr>
              <p:cNvSpPr/>
              <p:nvPr/>
            </p:nvSpPr>
            <p:spPr>
              <a:xfrm>
                <a:off x="5812267" y="1142713"/>
                <a:ext cx="261553" cy="574592"/>
              </a:xfrm>
              <a:custGeom>
                <a:avLst/>
                <a:gdLst>
                  <a:gd name="connsiteX0" fmla="*/ 128490 w 261553"/>
                  <a:gd name="connsiteY0" fmla="*/ 0 h 574592"/>
                  <a:gd name="connsiteX1" fmla="*/ 261553 w 261553"/>
                  <a:gd name="connsiteY1" fmla="*/ 287296 h 574592"/>
                  <a:gd name="connsiteX2" fmla="*/ 128490 w 261553"/>
                  <a:gd name="connsiteY2" fmla="*/ 574592 h 574592"/>
                  <a:gd name="connsiteX3" fmla="*/ 5884 w 261553"/>
                  <a:gd name="connsiteY3" fmla="*/ 399125 h 574592"/>
                  <a:gd name="connsiteX4" fmla="*/ 0 w 261553"/>
                  <a:gd name="connsiteY4" fmla="*/ 336194 h 574592"/>
                  <a:gd name="connsiteX5" fmla="*/ 45541 w 261553"/>
                  <a:gd name="connsiteY5" fmla="*/ 336194 h 574592"/>
                  <a:gd name="connsiteX6" fmla="*/ 48792 w 261553"/>
                  <a:gd name="connsiteY6" fmla="*/ 380999 h 574592"/>
                  <a:gd name="connsiteX7" fmla="*/ 128490 w 261553"/>
                  <a:gd name="connsiteY7" fmla="*/ 528025 h 574592"/>
                  <a:gd name="connsiteX8" fmla="*/ 214986 w 261553"/>
                  <a:gd name="connsiteY8" fmla="*/ 287296 h 574592"/>
                  <a:gd name="connsiteX9" fmla="*/ 128490 w 261553"/>
                  <a:gd name="connsiteY9" fmla="*/ 46567 h 574592"/>
                  <a:gd name="connsiteX10" fmla="*/ 80130 w 261553"/>
                  <a:gd name="connsiteY10" fmla="*/ 87680 h 574592"/>
                  <a:gd name="connsiteX11" fmla="*/ 74831 w 261553"/>
                  <a:gd name="connsiteY11" fmla="*/ 99848 h 574592"/>
                  <a:gd name="connsiteX12" fmla="*/ 29498 w 261553"/>
                  <a:gd name="connsiteY12" fmla="*/ 99848 h 574592"/>
                  <a:gd name="connsiteX13" fmla="*/ 34400 w 261553"/>
                  <a:gd name="connsiteY13" fmla="*/ 84147 h 574592"/>
                  <a:gd name="connsiteX14" fmla="*/ 128490 w 261553"/>
                  <a:gd name="connsiteY14" fmla="*/ 0 h 574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61553" h="574592">
                    <a:moveTo>
                      <a:pt x="128490" y="0"/>
                    </a:moveTo>
                    <a:cubicBezTo>
                      <a:pt x="201979" y="0"/>
                      <a:pt x="261553" y="128627"/>
                      <a:pt x="261553" y="287296"/>
                    </a:cubicBezTo>
                    <a:cubicBezTo>
                      <a:pt x="261553" y="445965"/>
                      <a:pt x="201979" y="574592"/>
                      <a:pt x="128490" y="574592"/>
                    </a:cubicBezTo>
                    <a:cubicBezTo>
                      <a:pt x="73373" y="574592"/>
                      <a:pt x="26084" y="502239"/>
                      <a:pt x="5884" y="399125"/>
                    </a:cubicBezTo>
                    <a:lnTo>
                      <a:pt x="0" y="336194"/>
                    </a:lnTo>
                    <a:lnTo>
                      <a:pt x="45541" y="336194"/>
                    </a:lnTo>
                    <a:lnTo>
                      <a:pt x="48792" y="380999"/>
                    </a:lnTo>
                    <a:cubicBezTo>
                      <a:pt x="61922" y="467400"/>
                      <a:pt x="92663" y="528025"/>
                      <a:pt x="128490" y="528025"/>
                    </a:cubicBezTo>
                    <a:cubicBezTo>
                      <a:pt x="176260" y="528025"/>
                      <a:pt x="214986" y="420247"/>
                      <a:pt x="214986" y="287296"/>
                    </a:cubicBezTo>
                    <a:cubicBezTo>
                      <a:pt x="214986" y="154345"/>
                      <a:pt x="176260" y="46567"/>
                      <a:pt x="128490" y="46567"/>
                    </a:cubicBezTo>
                    <a:cubicBezTo>
                      <a:pt x="110576" y="46567"/>
                      <a:pt x="93935" y="61723"/>
                      <a:pt x="80130" y="87680"/>
                    </a:cubicBezTo>
                    <a:lnTo>
                      <a:pt x="74831" y="99848"/>
                    </a:lnTo>
                    <a:lnTo>
                      <a:pt x="29498" y="99848"/>
                    </a:lnTo>
                    <a:lnTo>
                      <a:pt x="34400" y="84147"/>
                    </a:lnTo>
                    <a:cubicBezTo>
                      <a:pt x="58480" y="32157"/>
                      <a:pt x="91746" y="0"/>
                      <a:pt x="128490" y="0"/>
                    </a:cubicBezTo>
                    <a:close/>
                  </a:path>
                </a:pathLst>
              </a:cu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02F077D-4D51-407C-8F14-63C35A067FD3}"/>
              </a:ext>
            </a:extLst>
          </p:cNvPr>
          <p:cNvGrpSpPr/>
          <p:nvPr/>
        </p:nvGrpSpPr>
        <p:grpSpPr>
          <a:xfrm>
            <a:off x="-2150568" y="1214302"/>
            <a:ext cx="1323439" cy="3012656"/>
            <a:chOff x="5974341" y="694081"/>
            <a:chExt cx="1764585" cy="4016874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F492D63C-5BC3-4303-9CD2-D40A6CCBFB0B}"/>
                </a:ext>
              </a:extLst>
            </p:cNvPr>
            <p:cNvGrpSpPr/>
            <p:nvPr/>
          </p:nvGrpSpPr>
          <p:grpSpPr>
            <a:xfrm>
              <a:off x="5974341" y="1604757"/>
              <a:ext cx="1764585" cy="3106198"/>
              <a:chOff x="7357676" y="1624779"/>
              <a:chExt cx="1465911" cy="3106198"/>
            </a:xfrm>
          </p:grpSpPr>
          <p:grpSp>
            <p:nvGrpSpPr>
              <p:cNvPr id="94" name="Group 93">
                <a:extLst>
                  <a:ext uri="{FF2B5EF4-FFF2-40B4-BE49-F238E27FC236}">
                    <a16:creationId xmlns:a16="http://schemas.microsoft.com/office/drawing/2014/main" id="{AACB4A01-9069-491D-830C-B88DFF1925E4}"/>
                  </a:ext>
                </a:extLst>
              </p:cNvPr>
              <p:cNvGrpSpPr/>
              <p:nvPr/>
            </p:nvGrpSpPr>
            <p:grpSpPr>
              <a:xfrm>
                <a:off x="7357676" y="1624779"/>
                <a:ext cx="1465911" cy="3106198"/>
                <a:chOff x="5040897" y="1506112"/>
                <a:chExt cx="1465911" cy="3106198"/>
              </a:xfrm>
            </p:grpSpPr>
            <p:sp>
              <p:nvSpPr>
                <p:cNvPr id="96" name="Rounded Rectangle 200">
                  <a:extLst>
                    <a:ext uri="{FF2B5EF4-FFF2-40B4-BE49-F238E27FC236}">
                      <a16:creationId xmlns:a16="http://schemas.microsoft.com/office/drawing/2014/main" id="{519D34B9-D887-431F-964C-288F187BF29C}"/>
                    </a:ext>
                  </a:extLst>
                </p:cNvPr>
                <p:cNvSpPr/>
                <p:nvPr/>
              </p:nvSpPr>
              <p:spPr>
                <a:xfrm rot="2573663">
                  <a:off x="5202204" y="3107539"/>
                  <a:ext cx="1257513" cy="1504771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solidFill>
                    <a:schemeClr val="bg1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200">
                    <a:ln>
                      <a:solidFill>
                        <a:srgbClr val="002060"/>
                      </a:solidFill>
                    </a:ln>
                    <a:solidFill>
                      <a:srgbClr val="00B0F0"/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CE89BAF9-EA42-427B-A0B5-A6778F64A68F}"/>
                    </a:ext>
                  </a:extLst>
                </p:cNvPr>
                <p:cNvGrpSpPr/>
                <p:nvPr/>
              </p:nvGrpSpPr>
              <p:grpSpPr>
                <a:xfrm rot="2547216">
                  <a:off x="5249262" y="1506112"/>
                  <a:ext cx="1088792" cy="1320086"/>
                  <a:chOff x="2911678" y="1513714"/>
                  <a:chExt cx="1198922" cy="1301486"/>
                </a:xfrm>
                <a:solidFill>
                  <a:srgbClr val="FF0000"/>
                </a:solidFill>
              </p:grpSpPr>
              <p:sp>
                <p:nvSpPr>
                  <p:cNvPr id="99" name="Oval 98">
                    <a:extLst>
                      <a:ext uri="{FF2B5EF4-FFF2-40B4-BE49-F238E27FC236}">
                        <a16:creationId xmlns:a16="http://schemas.microsoft.com/office/drawing/2014/main" id="{B0C72CE9-5079-401E-95D5-7D8E151FD893}"/>
                      </a:ext>
                    </a:extLst>
                  </p:cNvPr>
                  <p:cNvSpPr/>
                  <p:nvPr/>
                </p:nvSpPr>
                <p:spPr>
                  <a:xfrm>
                    <a:off x="3078109" y="1671092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0" name="Oval 99">
                    <a:extLst>
                      <a:ext uri="{FF2B5EF4-FFF2-40B4-BE49-F238E27FC236}">
                        <a16:creationId xmlns:a16="http://schemas.microsoft.com/office/drawing/2014/main" id="{F23BD1BB-83B5-4E2A-9813-5AC38C856577}"/>
                      </a:ext>
                    </a:extLst>
                  </p:cNvPr>
                  <p:cNvSpPr/>
                  <p:nvPr/>
                </p:nvSpPr>
                <p:spPr>
                  <a:xfrm>
                    <a:off x="2984258" y="1584973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1" name="Oval 100">
                    <a:extLst>
                      <a:ext uri="{FF2B5EF4-FFF2-40B4-BE49-F238E27FC236}">
                        <a16:creationId xmlns:a16="http://schemas.microsoft.com/office/drawing/2014/main" id="{4635E313-AAFC-4BEA-8026-F0D27253D243}"/>
                      </a:ext>
                    </a:extLst>
                  </p:cNvPr>
                  <p:cNvSpPr/>
                  <p:nvPr/>
                </p:nvSpPr>
                <p:spPr>
                  <a:xfrm>
                    <a:off x="3160687" y="1792824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2" name="Oval 101">
                    <a:extLst>
                      <a:ext uri="{FF2B5EF4-FFF2-40B4-BE49-F238E27FC236}">
                        <a16:creationId xmlns:a16="http://schemas.microsoft.com/office/drawing/2014/main" id="{F0958156-ADA7-4AE6-832C-AE0A9B14F127}"/>
                      </a:ext>
                    </a:extLst>
                  </p:cNvPr>
                  <p:cNvSpPr/>
                  <p:nvPr/>
                </p:nvSpPr>
                <p:spPr>
                  <a:xfrm>
                    <a:off x="3300545" y="195759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3" name="Oval 102">
                    <a:extLst>
                      <a:ext uri="{FF2B5EF4-FFF2-40B4-BE49-F238E27FC236}">
                        <a16:creationId xmlns:a16="http://schemas.microsoft.com/office/drawing/2014/main" id="{C4F00D68-8F23-473E-B443-8DC3035E1C3F}"/>
                      </a:ext>
                    </a:extLst>
                  </p:cNvPr>
                  <p:cNvSpPr/>
                  <p:nvPr/>
                </p:nvSpPr>
                <p:spPr>
                  <a:xfrm>
                    <a:off x="3440403" y="2122356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4" name="Oval 103">
                    <a:extLst>
                      <a:ext uri="{FF2B5EF4-FFF2-40B4-BE49-F238E27FC236}">
                        <a16:creationId xmlns:a16="http://schemas.microsoft.com/office/drawing/2014/main" id="{7C320742-57AE-4982-A607-21AF8831842C}"/>
                      </a:ext>
                    </a:extLst>
                  </p:cNvPr>
                  <p:cNvSpPr/>
                  <p:nvPr/>
                </p:nvSpPr>
                <p:spPr>
                  <a:xfrm>
                    <a:off x="3591233" y="2276307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5" name="Oval 104">
                    <a:extLst>
                      <a:ext uri="{FF2B5EF4-FFF2-40B4-BE49-F238E27FC236}">
                        <a16:creationId xmlns:a16="http://schemas.microsoft.com/office/drawing/2014/main" id="{E2122E60-EAFD-4D92-850A-2C3C06997647}"/>
                      </a:ext>
                    </a:extLst>
                  </p:cNvPr>
                  <p:cNvSpPr/>
                  <p:nvPr/>
                </p:nvSpPr>
                <p:spPr>
                  <a:xfrm>
                    <a:off x="3733800" y="2438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6" name="Oval 105">
                    <a:extLst>
                      <a:ext uri="{FF2B5EF4-FFF2-40B4-BE49-F238E27FC236}">
                        <a16:creationId xmlns:a16="http://schemas.microsoft.com/office/drawing/2014/main" id="{B91124FC-E78E-4B96-A73B-513D18B9C7CC}"/>
                      </a:ext>
                    </a:extLst>
                  </p:cNvPr>
                  <p:cNvSpPr/>
                  <p:nvPr/>
                </p:nvSpPr>
                <p:spPr>
                  <a:xfrm>
                    <a:off x="3886747" y="2590913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7" name="Oval 106">
                    <a:extLst>
                      <a:ext uri="{FF2B5EF4-FFF2-40B4-BE49-F238E27FC236}">
                        <a16:creationId xmlns:a16="http://schemas.microsoft.com/office/drawing/2014/main" id="{F1898041-0B44-4B91-B6CD-96347E241EB7}"/>
                      </a:ext>
                    </a:extLst>
                  </p:cNvPr>
                  <p:cNvSpPr/>
                  <p:nvPr/>
                </p:nvSpPr>
                <p:spPr>
                  <a:xfrm>
                    <a:off x="4038600" y="2743200"/>
                    <a:ext cx="72000" cy="720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08" name="Oval 107">
                    <a:extLst>
                      <a:ext uri="{FF2B5EF4-FFF2-40B4-BE49-F238E27FC236}">
                        <a16:creationId xmlns:a16="http://schemas.microsoft.com/office/drawing/2014/main" id="{E82A0704-96F4-46A7-ABAE-CB2BEA17BA4D}"/>
                      </a:ext>
                    </a:extLst>
                  </p:cNvPr>
                  <p:cNvSpPr/>
                  <p:nvPr/>
                </p:nvSpPr>
                <p:spPr>
                  <a:xfrm>
                    <a:off x="2911678" y="1513714"/>
                    <a:ext cx="100682" cy="45075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98" name="TextBox 97">
                  <a:extLst>
                    <a:ext uri="{FF2B5EF4-FFF2-40B4-BE49-F238E27FC236}">
                      <a16:creationId xmlns:a16="http://schemas.microsoft.com/office/drawing/2014/main" id="{86F37860-6654-4BEC-9566-A18D2EE400B5}"/>
                    </a:ext>
                  </a:extLst>
                </p:cNvPr>
                <p:cNvSpPr txBox="1"/>
                <p:nvPr/>
              </p:nvSpPr>
              <p:spPr>
                <a:xfrm rot="2882404">
                  <a:off x="5194184" y="3015485"/>
                  <a:ext cx="1159338" cy="1465911"/>
                </a:xfrm>
                <a:prstGeom prst="rect">
                  <a:avLst/>
                </a:prstGeom>
                <a:noFill/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p:spPr>
              <p:txBody>
                <a:bodyPr wrap="square" rtlCol="0">
                  <a:spAutoFit/>
                </a:bodyPr>
                <a:lstStyle/>
                <a:p>
                  <a:pPr defTabSz="914400"/>
                  <a:r>
                    <a:rPr lang="en-US" sz="8000" dirty="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</a:t>
                  </a:r>
                  <a:r>
                    <a:rPr lang="en-US" sz="1200" dirty="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</a:p>
              </p:txBody>
            </p:sp>
          </p:grp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2FF016EA-5AF6-42DE-94D3-DB8AA3338AA5}"/>
                  </a:ext>
                </a:extLst>
              </p:cNvPr>
              <p:cNvSpPr/>
              <p:nvPr/>
            </p:nvSpPr>
            <p:spPr>
              <a:xfrm>
                <a:off x="8072655" y="3163338"/>
                <a:ext cx="72000" cy="720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93" name="Freeform 223">
              <a:extLst>
                <a:ext uri="{FF2B5EF4-FFF2-40B4-BE49-F238E27FC236}">
                  <a16:creationId xmlns:a16="http://schemas.microsoft.com/office/drawing/2014/main" id="{19547566-4B06-49C8-8280-F3AD9306A8C1}"/>
                </a:ext>
              </a:extLst>
            </p:cNvPr>
            <p:cNvSpPr/>
            <p:nvPr/>
          </p:nvSpPr>
          <p:spPr>
            <a:xfrm>
              <a:off x="6738282" y="694081"/>
              <a:ext cx="261553" cy="574592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20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09F93D5B-B2B9-4EA0-882F-47EF3B242666}"/>
              </a:ext>
            </a:extLst>
          </p:cNvPr>
          <p:cNvGrpSpPr/>
          <p:nvPr/>
        </p:nvGrpSpPr>
        <p:grpSpPr>
          <a:xfrm>
            <a:off x="-2115752" y="1220521"/>
            <a:ext cx="1323439" cy="3915521"/>
            <a:chOff x="7500399" y="1290838"/>
            <a:chExt cx="1764585" cy="5220695"/>
          </a:xfrm>
        </p:grpSpPr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AD792AAE-31B4-464E-A4FC-1E506E2CFEEB}"/>
                </a:ext>
              </a:extLst>
            </p:cNvPr>
            <p:cNvGrpSpPr/>
            <p:nvPr/>
          </p:nvGrpSpPr>
          <p:grpSpPr>
            <a:xfrm>
              <a:off x="7500399" y="1980414"/>
              <a:ext cx="1764585" cy="4531119"/>
              <a:chOff x="5589396" y="1055797"/>
              <a:chExt cx="1764585" cy="4531119"/>
            </a:xfrm>
          </p:grpSpPr>
          <p:sp>
            <p:nvSpPr>
              <p:cNvPr id="112" name="Rounded Rectangle 219">
                <a:extLst>
                  <a:ext uri="{FF2B5EF4-FFF2-40B4-BE49-F238E27FC236}">
                    <a16:creationId xmlns:a16="http://schemas.microsoft.com/office/drawing/2014/main" id="{3AA66DD0-4429-4D9F-AAAD-B66E11B0BE42}"/>
                  </a:ext>
                </a:extLst>
              </p:cNvPr>
              <p:cNvSpPr/>
              <p:nvPr/>
            </p:nvSpPr>
            <p:spPr>
              <a:xfrm rot="2845874">
                <a:off x="5616275" y="3998808"/>
                <a:ext cx="1624473" cy="1551744"/>
              </a:xfrm>
              <a:prstGeom prst="roundRect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43FD94D7-07CD-4222-BA2B-FD137696F5EA}"/>
                  </a:ext>
                </a:extLst>
              </p:cNvPr>
              <p:cNvSpPr/>
              <p:nvPr/>
            </p:nvSpPr>
            <p:spPr>
              <a:xfrm rot="2547216">
                <a:off x="6421540" y="1906894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26ED35F1-0CC0-449A-83F8-321A02CA7DC4}"/>
                  </a:ext>
                </a:extLst>
              </p:cNvPr>
              <p:cNvSpPr/>
              <p:nvPr/>
            </p:nvSpPr>
            <p:spPr>
              <a:xfrm rot="2547216">
                <a:off x="6419316" y="2114365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DAE98D2E-8043-4760-9B16-D57AAC8706ED}"/>
                  </a:ext>
                </a:extLst>
              </p:cNvPr>
              <p:cNvSpPr/>
              <p:nvPr/>
            </p:nvSpPr>
            <p:spPr>
              <a:xfrm rot="2547216">
                <a:off x="6417092" y="2321836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16" name="Group 115">
                <a:extLst>
                  <a:ext uri="{FF2B5EF4-FFF2-40B4-BE49-F238E27FC236}">
                    <a16:creationId xmlns:a16="http://schemas.microsoft.com/office/drawing/2014/main" id="{C0ECAEC6-A451-46E3-AB37-54B05B4C48D3}"/>
                  </a:ext>
                </a:extLst>
              </p:cNvPr>
              <p:cNvGrpSpPr/>
              <p:nvPr/>
            </p:nvGrpSpPr>
            <p:grpSpPr>
              <a:xfrm rot="2762204">
                <a:off x="6112336" y="2864904"/>
                <a:ext cx="674989" cy="682633"/>
                <a:chOff x="6571716" y="2266765"/>
                <a:chExt cx="674989" cy="682633"/>
              </a:xfrm>
            </p:grpSpPr>
            <p:sp>
              <p:nvSpPr>
                <p:cNvPr id="123" name="Oval 122">
                  <a:extLst>
                    <a:ext uri="{FF2B5EF4-FFF2-40B4-BE49-F238E27FC236}">
                      <a16:creationId xmlns:a16="http://schemas.microsoft.com/office/drawing/2014/main" id="{7C1F407E-2A5A-42F2-BB02-78A4CE6F95B0}"/>
                    </a:ext>
                  </a:extLst>
                </p:cNvPr>
                <p:cNvSpPr/>
                <p:nvPr/>
              </p:nvSpPr>
              <p:spPr>
                <a:xfrm rot="2547216">
                  <a:off x="6571716" y="2266765"/>
                  <a:ext cx="65386" cy="7302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200">
                    <a:ln>
                      <a:solidFill>
                        <a:srgbClr val="002060"/>
                      </a:solidFill>
                    </a:ln>
                    <a:solidFill>
                      <a:srgbClr val="00B0F0"/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4" name="Oval 123">
                  <a:extLst>
                    <a:ext uri="{FF2B5EF4-FFF2-40B4-BE49-F238E27FC236}">
                      <a16:creationId xmlns:a16="http://schemas.microsoft.com/office/drawing/2014/main" id="{AEA26E36-1B0C-4A39-B2EC-D7E213BDEFB3}"/>
                    </a:ext>
                  </a:extLst>
                </p:cNvPr>
                <p:cNvSpPr/>
                <p:nvPr/>
              </p:nvSpPr>
              <p:spPr>
                <a:xfrm rot="2547216">
                  <a:off x="6724115" y="2419165"/>
                  <a:ext cx="65386" cy="7302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200">
                    <a:ln>
                      <a:solidFill>
                        <a:srgbClr val="002060"/>
                      </a:solidFill>
                    </a:ln>
                    <a:solidFill>
                      <a:srgbClr val="00B0F0"/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5" name="Oval 124">
                  <a:extLst>
                    <a:ext uri="{FF2B5EF4-FFF2-40B4-BE49-F238E27FC236}">
                      <a16:creationId xmlns:a16="http://schemas.microsoft.com/office/drawing/2014/main" id="{3CC73A6A-99A2-45F7-93FA-FCD23E1ED2C6}"/>
                    </a:ext>
                  </a:extLst>
                </p:cNvPr>
                <p:cNvSpPr/>
                <p:nvPr/>
              </p:nvSpPr>
              <p:spPr>
                <a:xfrm rot="2547216">
                  <a:off x="6876516" y="2571567"/>
                  <a:ext cx="65386" cy="7302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200">
                    <a:ln>
                      <a:solidFill>
                        <a:srgbClr val="002060"/>
                      </a:solidFill>
                    </a:ln>
                    <a:solidFill>
                      <a:srgbClr val="00B0F0"/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6" name="Oval 125">
                  <a:extLst>
                    <a:ext uri="{FF2B5EF4-FFF2-40B4-BE49-F238E27FC236}">
                      <a16:creationId xmlns:a16="http://schemas.microsoft.com/office/drawing/2014/main" id="{F0E958C2-976B-443D-9252-893E285068F2}"/>
                    </a:ext>
                  </a:extLst>
                </p:cNvPr>
                <p:cNvSpPr/>
                <p:nvPr/>
              </p:nvSpPr>
              <p:spPr>
                <a:xfrm rot="2547216">
                  <a:off x="7028917" y="2723968"/>
                  <a:ext cx="65386" cy="7302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200">
                    <a:ln>
                      <a:solidFill>
                        <a:srgbClr val="002060"/>
                      </a:solidFill>
                    </a:ln>
                    <a:solidFill>
                      <a:srgbClr val="00B0F0"/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7" name="Oval 126">
                  <a:extLst>
                    <a:ext uri="{FF2B5EF4-FFF2-40B4-BE49-F238E27FC236}">
                      <a16:creationId xmlns:a16="http://schemas.microsoft.com/office/drawing/2014/main" id="{3E80C812-324B-4591-AA88-CB5DB7C4EB7B}"/>
                    </a:ext>
                  </a:extLst>
                </p:cNvPr>
                <p:cNvSpPr/>
                <p:nvPr/>
              </p:nvSpPr>
              <p:spPr>
                <a:xfrm rot="2547216">
                  <a:off x="7181319" y="2876369"/>
                  <a:ext cx="65386" cy="73029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200">
                    <a:ln>
                      <a:solidFill>
                        <a:srgbClr val="002060"/>
                      </a:solidFill>
                    </a:ln>
                    <a:solidFill>
                      <a:srgbClr val="00B0F0"/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17" name="TextBox 116">
                <a:extLst>
                  <a:ext uri="{FF2B5EF4-FFF2-40B4-BE49-F238E27FC236}">
                    <a16:creationId xmlns:a16="http://schemas.microsoft.com/office/drawing/2014/main" id="{AC258054-EA7F-4EA7-A485-5CECCD0B2A78}"/>
                  </a:ext>
                </a:extLst>
              </p:cNvPr>
              <p:cNvSpPr txBox="1"/>
              <p:nvPr/>
            </p:nvSpPr>
            <p:spPr>
              <a:xfrm rot="2882404">
                <a:off x="5892020" y="3908853"/>
                <a:ext cx="1159337" cy="1764585"/>
              </a:xfrm>
              <a:prstGeom prst="rect">
                <a:avLst/>
              </a:prstGeom>
              <a:noFill/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pPr algn="ctr" defTabSz="914400"/>
                <a:r>
                  <a:rPr lang="en-US" sz="8000" dirty="0">
                    <a:ln>
                      <a:solidFill>
                        <a:srgbClr val="002060"/>
                      </a:solidFill>
                    </a:ln>
                    <a:solidFill>
                      <a:srgbClr val="00B0F0"/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1200" dirty="0">
                    <a:ln>
                      <a:solidFill>
                        <a:srgbClr val="002060"/>
                      </a:solidFill>
                    </a:ln>
                    <a:solidFill>
                      <a:srgbClr val="00B0F0"/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BA232A50-2D79-4690-9947-E911D8D190CA}"/>
                  </a:ext>
                </a:extLst>
              </p:cNvPr>
              <p:cNvSpPr/>
              <p:nvPr/>
            </p:nvSpPr>
            <p:spPr>
              <a:xfrm rot="2547216">
                <a:off x="6413458" y="1298969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9" name="Oval 118">
                <a:extLst>
                  <a:ext uri="{FF2B5EF4-FFF2-40B4-BE49-F238E27FC236}">
                    <a16:creationId xmlns:a16="http://schemas.microsoft.com/office/drawing/2014/main" id="{FEE28A48-9C24-4574-98FD-A757A1EAD2DC}"/>
                  </a:ext>
                </a:extLst>
              </p:cNvPr>
              <p:cNvSpPr/>
              <p:nvPr/>
            </p:nvSpPr>
            <p:spPr>
              <a:xfrm rot="2547216">
                <a:off x="6411234" y="1506440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0" name="Oval 119">
                <a:extLst>
                  <a:ext uri="{FF2B5EF4-FFF2-40B4-BE49-F238E27FC236}">
                    <a16:creationId xmlns:a16="http://schemas.microsoft.com/office/drawing/2014/main" id="{9CBC2DD8-BD40-4FC9-AF52-65A739886611}"/>
                  </a:ext>
                </a:extLst>
              </p:cNvPr>
              <p:cNvSpPr/>
              <p:nvPr/>
            </p:nvSpPr>
            <p:spPr>
              <a:xfrm rot="2547216">
                <a:off x="6409010" y="1713912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F01E6F7E-657C-4EAE-AB01-10DAF4BAD296}"/>
                  </a:ext>
                </a:extLst>
              </p:cNvPr>
              <p:cNvSpPr/>
              <p:nvPr/>
            </p:nvSpPr>
            <p:spPr>
              <a:xfrm rot="2547216">
                <a:off x="6418812" y="1055797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026C8B2-2F7A-4A77-AB92-F3F2112399DA}"/>
                  </a:ext>
                </a:extLst>
              </p:cNvPr>
              <p:cNvSpPr/>
              <p:nvPr/>
            </p:nvSpPr>
            <p:spPr>
              <a:xfrm rot="2547216">
                <a:off x="6428189" y="2505276"/>
                <a:ext cx="65386" cy="7302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11" name="Freeform 224">
              <a:extLst>
                <a:ext uri="{FF2B5EF4-FFF2-40B4-BE49-F238E27FC236}">
                  <a16:creationId xmlns:a16="http://schemas.microsoft.com/office/drawing/2014/main" id="{4D74F606-3265-4214-A2B3-1E08EF65EFBF}"/>
                </a:ext>
              </a:extLst>
            </p:cNvPr>
            <p:cNvSpPr/>
            <p:nvPr/>
          </p:nvSpPr>
          <p:spPr>
            <a:xfrm>
              <a:off x="8221929" y="1290838"/>
              <a:ext cx="261553" cy="574592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20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4B271B7C-8724-4625-AD3A-04A62F433FAE}"/>
              </a:ext>
            </a:extLst>
          </p:cNvPr>
          <p:cNvGrpSpPr/>
          <p:nvPr/>
        </p:nvGrpSpPr>
        <p:grpSpPr>
          <a:xfrm>
            <a:off x="-2168757" y="1180554"/>
            <a:ext cx="1323439" cy="3099929"/>
            <a:chOff x="9343995" y="1401060"/>
            <a:chExt cx="1764585" cy="4133239"/>
          </a:xfrm>
        </p:grpSpPr>
        <p:sp>
          <p:nvSpPr>
            <p:cNvPr id="129" name="Rounded Rectangle 172">
              <a:extLst>
                <a:ext uri="{FF2B5EF4-FFF2-40B4-BE49-F238E27FC236}">
                  <a16:creationId xmlns:a16="http://schemas.microsoft.com/office/drawing/2014/main" id="{7F262349-EA8F-466C-AA92-D0A50607CB99}"/>
                </a:ext>
              </a:extLst>
            </p:cNvPr>
            <p:cNvSpPr/>
            <p:nvPr/>
          </p:nvSpPr>
          <p:spPr>
            <a:xfrm rot="2845874">
              <a:off x="9527195" y="3978753"/>
              <a:ext cx="1561305" cy="1549788"/>
            </a:xfrm>
            <a:prstGeom prst="round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/>
              <a:endParaRPr lang="en-US" sz="120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30" name="Group 129">
              <a:extLst>
                <a:ext uri="{FF2B5EF4-FFF2-40B4-BE49-F238E27FC236}">
                  <a16:creationId xmlns:a16="http://schemas.microsoft.com/office/drawing/2014/main" id="{B9D45630-5976-4985-BBAF-12A271681078}"/>
                </a:ext>
              </a:extLst>
            </p:cNvPr>
            <p:cNvGrpSpPr/>
            <p:nvPr/>
          </p:nvGrpSpPr>
          <p:grpSpPr>
            <a:xfrm rot="2547216">
              <a:off x="9680050" y="2349084"/>
              <a:ext cx="1284467" cy="1338109"/>
              <a:chOff x="2795408" y="1495947"/>
              <a:chExt cx="1315192" cy="1319253"/>
            </a:xfrm>
            <a:solidFill>
              <a:srgbClr val="FF0000"/>
            </a:solidFill>
          </p:grpSpPr>
          <p:sp>
            <p:nvSpPr>
              <p:cNvPr id="133" name="Oval 132">
                <a:extLst>
                  <a:ext uri="{FF2B5EF4-FFF2-40B4-BE49-F238E27FC236}">
                    <a16:creationId xmlns:a16="http://schemas.microsoft.com/office/drawing/2014/main" id="{6738F62A-29C5-4880-90B6-C06D180FD715}"/>
                  </a:ext>
                </a:extLst>
              </p:cNvPr>
              <p:cNvSpPr/>
              <p:nvPr/>
            </p:nvSpPr>
            <p:spPr>
              <a:xfrm>
                <a:off x="2964873" y="1676400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4" name="Oval 133">
                <a:extLst>
                  <a:ext uri="{FF2B5EF4-FFF2-40B4-BE49-F238E27FC236}">
                    <a16:creationId xmlns:a16="http://schemas.microsoft.com/office/drawing/2014/main" id="{892502F1-2CAA-4D2C-BB31-C69CE9C4D09B}"/>
                  </a:ext>
                </a:extLst>
              </p:cNvPr>
              <p:cNvSpPr/>
              <p:nvPr/>
            </p:nvSpPr>
            <p:spPr>
              <a:xfrm>
                <a:off x="2971800" y="1676400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EDF88C24-5C96-423C-BA85-E2833D71F9D6}"/>
                  </a:ext>
                </a:extLst>
              </p:cNvPr>
              <p:cNvSpPr/>
              <p:nvPr/>
            </p:nvSpPr>
            <p:spPr>
              <a:xfrm>
                <a:off x="3124200" y="1828800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6" name="Oval 135">
                <a:extLst>
                  <a:ext uri="{FF2B5EF4-FFF2-40B4-BE49-F238E27FC236}">
                    <a16:creationId xmlns:a16="http://schemas.microsoft.com/office/drawing/2014/main" id="{5216EB46-0102-48A2-9AB0-1544BF5F4A5F}"/>
                  </a:ext>
                </a:extLst>
              </p:cNvPr>
              <p:cNvSpPr/>
              <p:nvPr/>
            </p:nvSpPr>
            <p:spPr>
              <a:xfrm>
                <a:off x="3276600" y="1981200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7" name="Oval 136">
                <a:extLst>
                  <a:ext uri="{FF2B5EF4-FFF2-40B4-BE49-F238E27FC236}">
                    <a16:creationId xmlns:a16="http://schemas.microsoft.com/office/drawing/2014/main" id="{915BC639-A77E-4CE9-81D9-11B00AE249F0}"/>
                  </a:ext>
                </a:extLst>
              </p:cNvPr>
              <p:cNvSpPr/>
              <p:nvPr/>
            </p:nvSpPr>
            <p:spPr>
              <a:xfrm>
                <a:off x="3429000" y="2133600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8" name="Oval 137">
                <a:extLst>
                  <a:ext uri="{FF2B5EF4-FFF2-40B4-BE49-F238E27FC236}">
                    <a16:creationId xmlns:a16="http://schemas.microsoft.com/office/drawing/2014/main" id="{56E2B2C8-8C97-4EB9-9DA2-1095ECA5ABF1}"/>
                  </a:ext>
                </a:extLst>
              </p:cNvPr>
              <p:cNvSpPr/>
              <p:nvPr/>
            </p:nvSpPr>
            <p:spPr>
              <a:xfrm>
                <a:off x="3581400" y="2286000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39" name="Oval 138">
                <a:extLst>
                  <a:ext uri="{FF2B5EF4-FFF2-40B4-BE49-F238E27FC236}">
                    <a16:creationId xmlns:a16="http://schemas.microsoft.com/office/drawing/2014/main" id="{5278C01A-663D-4DF7-B72E-32A60D3F7651}"/>
                  </a:ext>
                </a:extLst>
              </p:cNvPr>
              <p:cNvSpPr/>
              <p:nvPr/>
            </p:nvSpPr>
            <p:spPr>
              <a:xfrm>
                <a:off x="3733800" y="2438400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0" name="Oval 139">
                <a:extLst>
                  <a:ext uri="{FF2B5EF4-FFF2-40B4-BE49-F238E27FC236}">
                    <a16:creationId xmlns:a16="http://schemas.microsoft.com/office/drawing/2014/main" id="{5133E0A8-322D-4886-B570-987B7440FFD0}"/>
                  </a:ext>
                </a:extLst>
              </p:cNvPr>
              <p:cNvSpPr/>
              <p:nvPr/>
            </p:nvSpPr>
            <p:spPr>
              <a:xfrm>
                <a:off x="3886200" y="2590800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1" name="Oval 140">
                <a:extLst>
                  <a:ext uri="{FF2B5EF4-FFF2-40B4-BE49-F238E27FC236}">
                    <a16:creationId xmlns:a16="http://schemas.microsoft.com/office/drawing/2014/main" id="{BD5B8DE9-68C9-4EA6-A9DE-2AF1D406FD4E}"/>
                  </a:ext>
                </a:extLst>
              </p:cNvPr>
              <p:cNvSpPr/>
              <p:nvPr/>
            </p:nvSpPr>
            <p:spPr>
              <a:xfrm>
                <a:off x="4038600" y="2743200"/>
                <a:ext cx="72000" cy="72000"/>
              </a:xfrm>
              <a:prstGeom prst="ellipse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2" name="Oval 141">
                <a:extLst>
                  <a:ext uri="{FF2B5EF4-FFF2-40B4-BE49-F238E27FC236}">
                    <a16:creationId xmlns:a16="http://schemas.microsoft.com/office/drawing/2014/main" id="{7B6BFE4A-E5FD-425D-8B53-929628BE40B8}"/>
                  </a:ext>
                </a:extLst>
              </p:cNvPr>
              <p:cNvSpPr/>
              <p:nvPr/>
            </p:nvSpPr>
            <p:spPr>
              <a:xfrm>
                <a:off x="2795408" y="1495947"/>
                <a:ext cx="72000" cy="72000"/>
              </a:xfrm>
              <a:prstGeom prst="ellipse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34CB741C-D8A8-4EBF-8D71-FC3311E96394}"/>
                </a:ext>
              </a:extLst>
            </p:cNvPr>
            <p:cNvSpPr txBox="1"/>
            <p:nvPr/>
          </p:nvSpPr>
          <p:spPr>
            <a:xfrm rot="2882404">
              <a:off x="9646619" y="3917375"/>
              <a:ext cx="1159337" cy="1764585"/>
            </a:xfrm>
            <a:prstGeom prst="rect">
              <a:avLst/>
            </a:prstGeom>
            <a:noFill/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 defTabSz="914400"/>
              <a:r>
                <a:rPr lang="en-US" sz="8000" dirty="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1200" dirty="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32" name="Freeform 225">
              <a:extLst>
                <a:ext uri="{FF2B5EF4-FFF2-40B4-BE49-F238E27FC236}">
                  <a16:creationId xmlns:a16="http://schemas.microsoft.com/office/drawing/2014/main" id="{322D5DFE-BB20-4240-9342-B1054B55559C}"/>
                </a:ext>
              </a:extLst>
            </p:cNvPr>
            <p:cNvSpPr/>
            <p:nvPr/>
          </p:nvSpPr>
          <p:spPr>
            <a:xfrm>
              <a:off x="10159691" y="1401060"/>
              <a:ext cx="261553" cy="574592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20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EB940536-7C7B-4180-A84C-573063748FC6}"/>
              </a:ext>
            </a:extLst>
          </p:cNvPr>
          <p:cNvGrpSpPr/>
          <p:nvPr/>
        </p:nvGrpSpPr>
        <p:grpSpPr>
          <a:xfrm>
            <a:off x="-2372574" y="1223466"/>
            <a:ext cx="1879835" cy="3375423"/>
            <a:chOff x="-2824551" y="568121"/>
            <a:chExt cx="2506447" cy="4500563"/>
          </a:xfrm>
        </p:grpSpPr>
        <p:grpSp>
          <p:nvGrpSpPr>
            <p:cNvPr id="144" name="Group 143">
              <a:extLst>
                <a:ext uri="{FF2B5EF4-FFF2-40B4-BE49-F238E27FC236}">
                  <a16:creationId xmlns:a16="http://schemas.microsoft.com/office/drawing/2014/main" id="{F5049BF2-9602-49B2-92C8-E2E917A89B59}"/>
                </a:ext>
              </a:extLst>
            </p:cNvPr>
            <p:cNvGrpSpPr/>
            <p:nvPr/>
          </p:nvGrpSpPr>
          <p:grpSpPr>
            <a:xfrm>
              <a:off x="-2824551" y="1465827"/>
              <a:ext cx="2506447" cy="3602857"/>
              <a:chOff x="601706" y="2223281"/>
              <a:chExt cx="2506447" cy="3602857"/>
            </a:xfrm>
          </p:grpSpPr>
          <p:sp>
            <p:nvSpPr>
              <p:cNvPr id="146" name="Diamond 145">
                <a:extLst>
                  <a:ext uri="{FF2B5EF4-FFF2-40B4-BE49-F238E27FC236}">
                    <a16:creationId xmlns:a16="http://schemas.microsoft.com/office/drawing/2014/main" id="{07191544-6067-449D-9841-2882D14D1984}"/>
                  </a:ext>
                </a:extLst>
              </p:cNvPr>
              <p:cNvSpPr/>
              <p:nvPr/>
            </p:nvSpPr>
            <p:spPr>
              <a:xfrm>
                <a:off x="601706" y="3373562"/>
                <a:ext cx="2506447" cy="2452576"/>
              </a:xfrm>
              <a:prstGeom prst="diamond">
                <a:avLst/>
              </a:prstGeom>
              <a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bg1"/>
                </a:solidFill>
              </a:ln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400"/>
                <a:endParaRPr lang="en-US" sz="1200" dirty="0">
                  <a:ln>
                    <a:solidFill>
                      <a:srgbClr val="002060"/>
                    </a:solidFill>
                  </a:ln>
                  <a:solidFill>
                    <a:srgbClr val="00B0F0"/>
                  </a:solidFill>
                  <a:effectLst>
                    <a:outerShdw blurRad="50800" dist="38100" dir="16200000" rotWithShape="0">
                      <a:prstClr val="black">
                        <a:alpha val="40000"/>
                      </a:prst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A485AA91-D23A-4D54-B150-60D53C08A080}"/>
                  </a:ext>
                </a:extLst>
              </p:cNvPr>
              <p:cNvGrpSpPr/>
              <p:nvPr/>
            </p:nvGrpSpPr>
            <p:grpSpPr>
              <a:xfrm>
                <a:off x="1232490" y="2223281"/>
                <a:ext cx="1194381" cy="1338109"/>
                <a:chOff x="7480372" y="1573484"/>
                <a:chExt cx="1194381" cy="1338109"/>
              </a:xfrm>
            </p:grpSpPr>
            <p:grpSp>
              <p:nvGrpSpPr>
                <p:cNvPr id="148" name="Group 147">
                  <a:extLst>
                    <a:ext uri="{FF2B5EF4-FFF2-40B4-BE49-F238E27FC236}">
                      <a16:creationId xmlns:a16="http://schemas.microsoft.com/office/drawing/2014/main" id="{60CA9DDE-1939-47FE-B0AA-D8D09BC8BE21}"/>
                    </a:ext>
                  </a:extLst>
                </p:cNvPr>
                <p:cNvGrpSpPr/>
                <p:nvPr/>
              </p:nvGrpSpPr>
              <p:grpSpPr>
                <a:xfrm rot="2547216">
                  <a:off x="7480372" y="1573484"/>
                  <a:ext cx="1194381" cy="1338109"/>
                  <a:chOff x="2795408" y="1495947"/>
                  <a:chExt cx="1315192" cy="1319253"/>
                </a:xfrm>
                <a:solidFill>
                  <a:srgbClr val="FF0000"/>
                </a:solidFill>
              </p:grpSpPr>
              <p:sp>
                <p:nvSpPr>
                  <p:cNvPr id="150" name="Oval 149">
                    <a:extLst>
                      <a:ext uri="{FF2B5EF4-FFF2-40B4-BE49-F238E27FC236}">
                        <a16:creationId xmlns:a16="http://schemas.microsoft.com/office/drawing/2014/main" id="{3681C808-DC31-4C68-9472-75DF7192EE38}"/>
                      </a:ext>
                    </a:extLst>
                  </p:cNvPr>
                  <p:cNvSpPr/>
                  <p:nvPr/>
                </p:nvSpPr>
                <p:spPr>
                  <a:xfrm>
                    <a:off x="2964873" y="1676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1" name="Oval 150">
                    <a:extLst>
                      <a:ext uri="{FF2B5EF4-FFF2-40B4-BE49-F238E27FC236}">
                        <a16:creationId xmlns:a16="http://schemas.microsoft.com/office/drawing/2014/main" id="{7644BD0E-0808-4410-AA6E-9D59F517C4EC}"/>
                      </a:ext>
                    </a:extLst>
                  </p:cNvPr>
                  <p:cNvSpPr/>
                  <p:nvPr/>
                </p:nvSpPr>
                <p:spPr>
                  <a:xfrm>
                    <a:off x="2971800" y="16764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2" name="Oval 151">
                    <a:extLst>
                      <a:ext uri="{FF2B5EF4-FFF2-40B4-BE49-F238E27FC236}">
                        <a16:creationId xmlns:a16="http://schemas.microsoft.com/office/drawing/2014/main" id="{793401DC-72A6-4F48-8DEE-2DF1FE9B6AE9}"/>
                      </a:ext>
                    </a:extLst>
                  </p:cNvPr>
                  <p:cNvSpPr/>
                  <p:nvPr/>
                </p:nvSpPr>
                <p:spPr>
                  <a:xfrm>
                    <a:off x="3124200" y="18288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3" name="Oval 152">
                    <a:extLst>
                      <a:ext uri="{FF2B5EF4-FFF2-40B4-BE49-F238E27FC236}">
                        <a16:creationId xmlns:a16="http://schemas.microsoft.com/office/drawing/2014/main" id="{21570FBE-3398-43D7-858E-EF143716DEB6}"/>
                      </a:ext>
                    </a:extLst>
                  </p:cNvPr>
                  <p:cNvSpPr/>
                  <p:nvPr/>
                </p:nvSpPr>
                <p:spPr>
                  <a:xfrm>
                    <a:off x="3276600" y="19812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4" name="Oval 153">
                    <a:extLst>
                      <a:ext uri="{FF2B5EF4-FFF2-40B4-BE49-F238E27FC236}">
                        <a16:creationId xmlns:a16="http://schemas.microsoft.com/office/drawing/2014/main" id="{CE90B0C8-C5CE-4AEF-B370-F8419C68D08D}"/>
                      </a:ext>
                    </a:extLst>
                  </p:cNvPr>
                  <p:cNvSpPr/>
                  <p:nvPr/>
                </p:nvSpPr>
                <p:spPr>
                  <a:xfrm>
                    <a:off x="3429000" y="21336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5" name="Oval 154">
                    <a:extLst>
                      <a:ext uri="{FF2B5EF4-FFF2-40B4-BE49-F238E27FC236}">
                        <a16:creationId xmlns:a16="http://schemas.microsoft.com/office/drawing/2014/main" id="{3667C74C-5D5C-48C0-B10D-5F9C1934EE45}"/>
                      </a:ext>
                    </a:extLst>
                  </p:cNvPr>
                  <p:cNvSpPr/>
                  <p:nvPr/>
                </p:nvSpPr>
                <p:spPr>
                  <a:xfrm>
                    <a:off x="3581400" y="2286000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6" name="Oval 155">
                    <a:extLst>
                      <a:ext uri="{FF2B5EF4-FFF2-40B4-BE49-F238E27FC236}">
                        <a16:creationId xmlns:a16="http://schemas.microsoft.com/office/drawing/2014/main" id="{57777DD7-C0D7-43D5-A642-E86B5AEB22AE}"/>
                      </a:ext>
                    </a:extLst>
                  </p:cNvPr>
                  <p:cNvSpPr/>
                  <p:nvPr/>
                </p:nvSpPr>
                <p:spPr>
                  <a:xfrm>
                    <a:off x="4038600" y="2743200"/>
                    <a:ext cx="72000" cy="72000"/>
                  </a:xfrm>
                  <a:prstGeom prst="ellipse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57" name="Oval 156">
                    <a:extLst>
                      <a:ext uri="{FF2B5EF4-FFF2-40B4-BE49-F238E27FC236}">
                        <a16:creationId xmlns:a16="http://schemas.microsoft.com/office/drawing/2014/main" id="{FDAC2B0D-4480-4B12-81D9-355C75F2A91C}"/>
                      </a:ext>
                    </a:extLst>
                  </p:cNvPr>
                  <p:cNvSpPr/>
                  <p:nvPr/>
                </p:nvSpPr>
                <p:spPr>
                  <a:xfrm>
                    <a:off x="2795408" y="1495947"/>
                    <a:ext cx="72000" cy="72000"/>
                  </a:xfrm>
                  <a:prstGeom prst="ellipse">
                    <a:avLst/>
                  </a:prstGeom>
                  <a:grpFill/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4400"/>
                    <a:endParaRPr lang="en-US" sz="1200">
                      <a:ln>
                        <a:solidFill>
                          <a:srgbClr val="002060"/>
                        </a:solidFill>
                      </a:ln>
                      <a:solidFill>
                        <a:srgbClr val="00B0F0"/>
                      </a:solidFill>
                      <a:effectLst>
                        <a:outerShdw blurRad="50800" dist="38100" dir="16200000" rotWithShape="0">
                          <a:prstClr val="black">
                            <a:alpha val="40000"/>
                          </a:prst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</p:grpSp>
            <p:sp>
              <p:nvSpPr>
                <p:cNvPr id="149" name="Oval 148">
                  <a:extLst>
                    <a:ext uri="{FF2B5EF4-FFF2-40B4-BE49-F238E27FC236}">
                      <a16:creationId xmlns:a16="http://schemas.microsoft.com/office/drawing/2014/main" id="{7DA74846-6F86-4FE7-8901-A22FC8171E21}"/>
                    </a:ext>
                  </a:extLst>
                </p:cNvPr>
                <p:cNvSpPr/>
                <p:nvPr/>
              </p:nvSpPr>
              <p:spPr>
                <a:xfrm flipH="1" flipV="1">
                  <a:off x="8031675" y="2733481"/>
                  <a:ext cx="108000" cy="108000"/>
                </a:xfrm>
                <a:prstGeom prst="ellipse">
                  <a:avLst/>
                </a:prstGeom>
                <a:solidFill>
                  <a:schemeClr val="bg1"/>
                </a:solidFill>
                <a:ln w="3175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914400"/>
                  <a:endParaRPr lang="en-US" sz="1200">
                    <a:ln>
                      <a:solidFill>
                        <a:srgbClr val="002060"/>
                      </a:solidFill>
                    </a:ln>
                    <a:solidFill>
                      <a:srgbClr val="00B0F0"/>
                    </a:solidFill>
                    <a:effectLst>
                      <a:outerShdw blurRad="50800" dist="38100" dir="16200000" rotWithShape="0">
                        <a:prstClr val="black">
                          <a:alpha val="40000"/>
                        </a:prst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145" name="Freeform 296">
              <a:extLst>
                <a:ext uri="{FF2B5EF4-FFF2-40B4-BE49-F238E27FC236}">
                  <a16:creationId xmlns:a16="http://schemas.microsoft.com/office/drawing/2014/main" id="{4575E69E-E4FE-45FE-8406-8238FFE32E27}"/>
                </a:ext>
              </a:extLst>
            </p:cNvPr>
            <p:cNvSpPr/>
            <p:nvPr/>
          </p:nvSpPr>
          <p:spPr>
            <a:xfrm>
              <a:off x="-1724471" y="568121"/>
              <a:ext cx="261553" cy="574592"/>
            </a:xfrm>
            <a:custGeom>
              <a:avLst/>
              <a:gdLst>
                <a:gd name="connsiteX0" fmla="*/ 128490 w 261553"/>
                <a:gd name="connsiteY0" fmla="*/ 0 h 574592"/>
                <a:gd name="connsiteX1" fmla="*/ 261553 w 261553"/>
                <a:gd name="connsiteY1" fmla="*/ 287296 h 574592"/>
                <a:gd name="connsiteX2" fmla="*/ 128490 w 261553"/>
                <a:gd name="connsiteY2" fmla="*/ 574592 h 574592"/>
                <a:gd name="connsiteX3" fmla="*/ 5884 w 261553"/>
                <a:gd name="connsiteY3" fmla="*/ 399125 h 574592"/>
                <a:gd name="connsiteX4" fmla="*/ 0 w 261553"/>
                <a:gd name="connsiteY4" fmla="*/ 336194 h 574592"/>
                <a:gd name="connsiteX5" fmla="*/ 45541 w 261553"/>
                <a:gd name="connsiteY5" fmla="*/ 336194 h 574592"/>
                <a:gd name="connsiteX6" fmla="*/ 48792 w 261553"/>
                <a:gd name="connsiteY6" fmla="*/ 380999 h 574592"/>
                <a:gd name="connsiteX7" fmla="*/ 128490 w 261553"/>
                <a:gd name="connsiteY7" fmla="*/ 528025 h 574592"/>
                <a:gd name="connsiteX8" fmla="*/ 214986 w 261553"/>
                <a:gd name="connsiteY8" fmla="*/ 287296 h 574592"/>
                <a:gd name="connsiteX9" fmla="*/ 128490 w 261553"/>
                <a:gd name="connsiteY9" fmla="*/ 46567 h 574592"/>
                <a:gd name="connsiteX10" fmla="*/ 80130 w 261553"/>
                <a:gd name="connsiteY10" fmla="*/ 87680 h 574592"/>
                <a:gd name="connsiteX11" fmla="*/ 74831 w 261553"/>
                <a:gd name="connsiteY11" fmla="*/ 99848 h 574592"/>
                <a:gd name="connsiteX12" fmla="*/ 29498 w 261553"/>
                <a:gd name="connsiteY12" fmla="*/ 99848 h 574592"/>
                <a:gd name="connsiteX13" fmla="*/ 34400 w 261553"/>
                <a:gd name="connsiteY13" fmla="*/ 84147 h 574592"/>
                <a:gd name="connsiteX14" fmla="*/ 128490 w 261553"/>
                <a:gd name="connsiteY14" fmla="*/ 0 h 574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1553" h="574592">
                  <a:moveTo>
                    <a:pt x="128490" y="0"/>
                  </a:moveTo>
                  <a:cubicBezTo>
                    <a:pt x="201979" y="0"/>
                    <a:pt x="261553" y="128627"/>
                    <a:pt x="261553" y="287296"/>
                  </a:cubicBezTo>
                  <a:cubicBezTo>
                    <a:pt x="261553" y="445965"/>
                    <a:pt x="201979" y="574592"/>
                    <a:pt x="128490" y="574592"/>
                  </a:cubicBezTo>
                  <a:cubicBezTo>
                    <a:pt x="73373" y="574592"/>
                    <a:pt x="26084" y="502239"/>
                    <a:pt x="5884" y="399125"/>
                  </a:cubicBezTo>
                  <a:lnTo>
                    <a:pt x="0" y="336194"/>
                  </a:lnTo>
                  <a:lnTo>
                    <a:pt x="45541" y="336194"/>
                  </a:lnTo>
                  <a:lnTo>
                    <a:pt x="48792" y="380999"/>
                  </a:lnTo>
                  <a:cubicBezTo>
                    <a:pt x="61922" y="467400"/>
                    <a:pt x="92663" y="528025"/>
                    <a:pt x="128490" y="528025"/>
                  </a:cubicBezTo>
                  <a:cubicBezTo>
                    <a:pt x="176260" y="528025"/>
                    <a:pt x="214986" y="420247"/>
                    <a:pt x="214986" y="287296"/>
                  </a:cubicBezTo>
                  <a:cubicBezTo>
                    <a:pt x="214986" y="154345"/>
                    <a:pt x="176260" y="46567"/>
                    <a:pt x="128490" y="46567"/>
                  </a:cubicBezTo>
                  <a:cubicBezTo>
                    <a:pt x="110576" y="46567"/>
                    <a:pt x="93935" y="61723"/>
                    <a:pt x="80130" y="87680"/>
                  </a:cubicBezTo>
                  <a:lnTo>
                    <a:pt x="74831" y="99848"/>
                  </a:lnTo>
                  <a:lnTo>
                    <a:pt x="29498" y="99848"/>
                  </a:lnTo>
                  <a:lnTo>
                    <a:pt x="34400" y="84147"/>
                  </a:lnTo>
                  <a:cubicBezTo>
                    <a:pt x="58480" y="32157"/>
                    <a:pt x="91746" y="0"/>
                    <a:pt x="128490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914400"/>
              <a:endParaRPr lang="en-US" sz="12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8" name="TextBox 157">
            <a:extLst>
              <a:ext uri="{FF2B5EF4-FFF2-40B4-BE49-F238E27FC236}">
                <a16:creationId xmlns:a16="http://schemas.microsoft.com/office/drawing/2014/main" id="{072E10FC-8954-4B5E-9470-D24FD0A7CBBB}"/>
              </a:ext>
            </a:extLst>
          </p:cNvPr>
          <p:cNvSpPr txBox="1"/>
          <p:nvPr/>
        </p:nvSpPr>
        <p:spPr>
          <a:xfrm>
            <a:off x="350571" y="4902153"/>
            <a:ext cx="809674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Mithu </a:t>
            </a:r>
            <a:r>
              <a:rPr lang="en-US" sz="2800" dirty="0" err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kumar</a:t>
            </a:r>
            <a:r>
              <a:rPr lang="en-US" sz="28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Roy</a:t>
            </a:r>
            <a:r>
              <a:rPr lang="en-US" sz="32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ln>
                <a:solidFill>
                  <a:srgbClr val="002060"/>
                </a:solidFill>
              </a:ln>
              <a:solidFill>
                <a:srgbClr val="00B0F0"/>
              </a:solidFill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Assistant Teacher,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Tularampur</a:t>
            </a:r>
            <a:r>
              <a:rPr lang="en-US" sz="2400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Gov’t Primary School. </a:t>
            </a:r>
            <a:r>
              <a:rPr lang="en-US" sz="2400" dirty="0" err="1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Narail</a:t>
            </a:r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dirty="0">
                <a:ln>
                  <a:solidFill>
                    <a:srgbClr val="002060"/>
                  </a:solidFill>
                </a:ln>
                <a:solidFill>
                  <a:srgbClr val="00B0F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ICT4E District Ambassador.</a:t>
            </a:r>
          </a:p>
          <a:p>
            <a:r>
              <a:rPr lang="en-US" dirty="0">
                <a:solidFill>
                  <a:srgbClr val="00206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Cell no: 01714670007, E-mail: mithuroy0007@gmail.com</a:t>
            </a:r>
          </a:p>
        </p:txBody>
      </p:sp>
      <p:pic>
        <p:nvPicPr>
          <p:cNvPr id="160" name="Picture 159">
            <a:extLst>
              <a:ext uri="{FF2B5EF4-FFF2-40B4-BE49-F238E27FC236}">
                <a16:creationId xmlns:a16="http://schemas.microsoft.com/office/drawing/2014/main" id="{7E903BD4-3B70-4376-92DB-64983AE1D25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61347" y="5686983"/>
            <a:ext cx="1061610" cy="954106"/>
          </a:xfrm>
          <a:prstGeom prst="rect">
            <a:avLst/>
          </a:prstGeom>
        </p:spPr>
      </p:pic>
      <p:pic>
        <p:nvPicPr>
          <p:cNvPr id="161" name="Picture 160">
            <a:extLst>
              <a:ext uri="{FF2B5EF4-FFF2-40B4-BE49-F238E27FC236}">
                <a16:creationId xmlns:a16="http://schemas.microsoft.com/office/drawing/2014/main" id="{EFF82B26-ECF2-4FD9-9452-3B1258EC137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792152" y="5521649"/>
            <a:ext cx="1317307" cy="118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6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0742 0.00069 L 0.89362 0.002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052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3 L 0.4845 0.0090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219" y="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0.01041 L 0.55352 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69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21 0.00209 L 0.61641 0.0051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04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4 -0.00417 L 0.67734 0.0078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3" y="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417 L 0.73438 0.0030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719" y="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2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1 -0.00625 L 0.80599 0.0030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117" y="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4000"/>
                            </p:stCondLst>
                            <p:childTnLst>
                              <p:par>
                                <p:cTn id="2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52 0.01666 L 0.87591 0.0081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0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6000"/>
                            </p:stCondLst>
                            <p:childTnLst>
                              <p:par>
                                <p:cTn id="29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0.00417 L 0.37422 0.0044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11" y="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3FF8ED-B567-4E01-96C4-DA724B5D7FA2}"/>
              </a:ext>
            </a:extLst>
          </p:cNvPr>
          <p:cNvSpPr/>
          <p:nvPr/>
        </p:nvSpPr>
        <p:spPr>
          <a:xfrm>
            <a:off x="1858934" y="827145"/>
            <a:ext cx="8358920" cy="714732"/>
          </a:xfrm>
          <a:prstGeom prst="roundRect">
            <a:avLst>
              <a:gd name="adj" fmla="val 46326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636AA-9606-4C2B-B3AB-D21270DA85F5}"/>
              </a:ext>
            </a:extLst>
          </p:cNvPr>
          <p:cNvSpPr txBox="1"/>
          <p:nvPr/>
        </p:nvSpPr>
        <p:spPr>
          <a:xfrm>
            <a:off x="2128891" y="756074"/>
            <a:ext cx="8204175" cy="714732"/>
          </a:xfrm>
          <a:prstGeom prst="roundRect">
            <a:avLst>
              <a:gd name="adj" fmla="val 2232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say the words</a:t>
            </a:r>
            <a:r>
              <a:rPr lang="en-US" sz="24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D73BF8-3525-4DB5-BE96-058EC7373021}"/>
              </a:ext>
            </a:extLst>
          </p:cNvPr>
          <p:cNvSpPr txBox="1"/>
          <p:nvPr/>
        </p:nvSpPr>
        <p:spPr>
          <a:xfrm>
            <a:off x="2548597" y="4989999"/>
            <a:ext cx="2264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endParaRPr lang="en-GB" sz="6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D24301-C568-451B-8F22-F8295DF17492}"/>
              </a:ext>
            </a:extLst>
          </p:cNvPr>
          <p:cNvSpPr txBox="1"/>
          <p:nvPr/>
        </p:nvSpPr>
        <p:spPr>
          <a:xfrm>
            <a:off x="7403126" y="4951303"/>
            <a:ext cx="2264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endParaRPr lang="en-GB" sz="6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470CCCC-1D07-4E7C-B90C-A06CBA56DC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5" t="14147" r="3864"/>
          <a:stretch/>
        </p:blipFill>
        <p:spPr>
          <a:xfrm>
            <a:off x="1734107" y="2088707"/>
            <a:ext cx="3916661" cy="2901292"/>
          </a:xfrm>
          <a:prstGeom prst="roundRect">
            <a:avLst>
              <a:gd name="adj" fmla="val 16289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8C797C1-EEA3-4298-8E6F-5FFCB61BB53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2" b="7826"/>
          <a:stretch/>
        </p:blipFill>
        <p:spPr>
          <a:xfrm>
            <a:off x="6613691" y="2088708"/>
            <a:ext cx="3843768" cy="2901291"/>
          </a:xfrm>
          <a:prstGeom prst="roundRect">
            <a:avLst>
              <a:gd name="adj" fmla="val 8531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3201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F26C9AB-62A2-4898-9DEB-0048BC375167}"/>
              </a:ext>
            </a:extLst>
          </p:cNvPr>
          <p:cNvSpPr txBox="1"/>
          <p:nvPr/>
        </p:nvSpPr>
        <p:spPr>
          <a:xfrm>
            <a:off x="3788208" y="1565656"/>
            <a:ext cx="70132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Read the words with peer.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F3129E-9F70-4EC7-B53B-A7D62F6DD731}"/>
              </a:ext>
            </a:extLst>
          </p:cNvPr>
          <p:cNvSpPr txBox="1"/>
          <p:nvPr/>
        </p:nvSpPr>
        <p:spPr>
          <a:xfrm>
            <a:off x="3701134" y="3193280"/>
            <a:ext cx="2264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BD949E-DB8F-4E8D-AECE-026E0B10C11B}"/>
              </a:ext>
            </a:extLst>
          </p:cNvPr>
          <p:cNvSpPr txBox="1"/>
          <p:nvPr/>
        </p:nvSpPr>
        <p:spPr>
          <a:xfrm>
            <a:off x="6297960" y="4337588"/>
            <a:ext cx="2264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9A7A8A-BB27-4FCF-BCA7-B0F25921524B}"/>
              </a:ext>
            </a:extLst>
          </p:cNvPr>
          <p:cNvSpPr txBox="1"/>
          <p:nvPr/>
        </p:nvSpPr>
        <p:spPr>
          <a:xfrm>
            <a:off x="3769321" y="4337589"/>
            <a:ext cx="2264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91E5FC-1966-4B59-B8DD-34CE7B1C7AFE}"/>
              </a:ext>
            </a:extLst>
          </p:cNvPr>
          <p:cNvSpPr txBox="1"/>
          <p:nvPr/>
        </p:nvSpPr>
        <p:spPr>
          <a:xfrm>
            <a:off x="7678482" y="4337587"/>
            <a:ext cx="2264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9EE5E7-2178-4ECC-BADB-B76A8E444219}"/>
              </a:ext>
            </a:extLst>
          </p:cNvPr>
          <p:cNvSpPr txBox="1"/>
          <p:nvPr/>
        </p:nvSpPr>
        <p:spPr>
          <a:xfrm>
            <a:off x="5032691" y="4343558"/>
            <a:ext cx="2264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AB6E13-B442-4AE2-8971-07D8F10E683A}"/>
              </a:ext>
            </a:extLst>
          </p:cNvPr>
          <p:cNvSpPr txBox="1"/>
          <p:nvPr/>
        </p:nvSpPr>
        <p:spPr>
          <a:xfrm>
            <a:off x="6284969" y="3192024"/>
            <a:ext cx="2264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54DDF2-0C55-44A4-8B4D-CF1D14598C37}"/>
              </a:ext>
            </a:extLst>
          </p:cNvPr>
          <p:cNvSpPr txBox="1"/>
          <p:nvPr/>
        </p:nvSpPr>
        <p:spPr>
          <a:xfrm>
            <a:off x="2488514" y="3195453"/>
            <a:ext cx="2264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A0FAB7-1A84-4881-B2B9-AB4E07CCBC91}"/>
              </a:ext>
            </a:extLst>
          </p:cNvPr>
          <p:cNvSpPr txBox="1"/>
          <p:nvPr/>
        </p:nvSpPr>
        <p:spPr>
          <a:xfrm>
            <a:off x="9141750" y="3249320"/>
            <a:ext cx="2264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0482DC-5FA1-4009-B896-B81B534BD93B}"/>
              </a:ext>
            </a:extLst>
          </p:cNvPr>
          <p:cNvSpPr txBox="1"/>
          <p:nvPr/>
        </p:nvSpPr>
        <p:spPr>
          <a:xfrm>
            <a:off x="9172561" y="4343558"/>
            <a:ext cx="2264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8DADA7-DCF8-488A-BCFD-B7F887CD556A}"/>
              </a:ext>
            </a:extLst>
          </p:cNvPr>
          <p:cNvSpPr txBox="1"/>
          <p:nvPr/>
        </p:nvSpPr>
        <p:spPr>
          <a:xfrm>
            <a:off x="2490571" y="4268763"/>
            <a:ext cx="2264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92ED4D-FE2D-4DC6-9BB3-387E376C7613}"/>
              </a:ext>
            </a:extLst>
          </p:cNvPr>
          <p:cNvSpPr txBox="1"/>
          <p:nvPr/>
        </p:nvSpPr>
        <p:spPr>
          <a:xfrm>
            <a:off x="7700209" y="3249320"/>
            <a:ext cx="2264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335682-5E08-4FAC-970B-9173A4CD0CEA}"/>
              </a:ext>
            </a:extLst>
          </p:cNvPr>
          <p:cNvSpPr txBox="1"/>
          <p:nvPr/>
        </p:nvSpPr>
        <p:spPr>
          <a:xfrm>
            <a:off x="4885500" y="3197788"/>
            <a:ext cx="2264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rrow: Chevron 15">
            <a:extLst>
              <a:ext uri="{FF2B5EF4-FFF2-40B4-BE49-F238E27FC236}">
                <a16:creationId xmlns:a16="http://schemas.microsoft.com/office/drawing/2014/main" id="{CB35832B-E15B-4D37-A06B-E167FE9DA0FD}"/>
              </a:ext>
            </a:extLst>
          </p:cNvPr>
          <p:cNvSpPr/>
          <p:nvPr/>
        </p:nvSpPr>
        <p:spPr>
          <a:xfrm>
            <a:off x="3234888" y="1688767"/>
            <a:ext cx="553320" cy="584776"/>
          </a:xfrm>
          <a:prstGeom prst="chevr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BF13D2-6191-4F96-83C4-F87F165DAE69}"/>
              </a:ext>
            </a:extLst>
          </p:cNvPr>
          <p:cNvGrpSpPr/>
          <p:nvPr/>
        </p:nvGrpSpPr>
        <p:grpSpPr>
          <a:xfrm>
            <a:off x="1086846" y="1237133"/>
            <a:ext cx="2260526" cy="1774522"/>
            <a:chOff x="1086846" y="1237133"/>
            <a:chExt cx="2260526" cy="177452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5A6519C-C2B4-477B-AEF4-CA7FEB6B0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011" y="1237133"/>
              <a:ext cx="1870197" cy="1450380"/>
            </a:xfrm>
            <a:prstGeom prst="ellipse">
              <a:avLst/>
            </a:prstGeom>
            <a:ln>
              <a:solidFill>
                <a:srgbClr val="00206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983E357-647B-4DFE-A1C3-D38B9DEAC630}"/>
                </a:ext>
              </a:extLst>
            </p:cNvPr>
            <p:cNvSpPr txBox="1"/>
            <p:nvPr/>
          </p:nvSpPr>
          <p:spPr>
            <a:xfrm>
              <a:off x="1086846" y="1798885"/>
              <a:ext cx="2260526" cy="1212770"/>
            </a:xfrm>
            <a:prstGeom prst="rect">
              <a:avLst/>
            </a:prstGeom>
            <a:noFill/>
          </p:spPr>
          <p:txBody>
            <a:bodyPr wrap="square" rtlCol="0">
              <a:prstTxWarp prst="textArchDown">
                <a:avLst>
                  <a:gd name="adj" fmla="val 19649626"/>
                </a:avLst>
              </a:prstTxWarp>
              <a:spAutoFit/>
            </a:bodyPr>
            <a:lstStyle/>
            <a:p>
              <a:pPr algn="ctr"/>
              <a:r>
                <a:rPr lang="en-US" sz="3600" dirty="0">
                  <a:ln>
                    <a:solidFill>
                      <a:srgbClr val="C00000"/>
                    </a:solidFill>
                  </a:ln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Pair work</a:t>
              </a:r>
              <a:endParaRPr lang="en-GB" sz="3600" dirty="0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448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051819-F3A3-4D41-92B8-61E6F571828A}"/>
              </a:ext>
            </a:extLst>
          </p:cNvPr>
          <p:cNvSpPr txBox="1"/>
          <p:nvPr/>
        </p:nvSpPr>
        <p:spPr>
          <a:xfrm>
            <a:off x="3448131" y="3013500"/>
            <a:ext cx="2264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</a:t>
            </a:r>
            <a:endParaRPr lang="en-GB" sz="4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CC5517-9DF5-4F9F-8F8C-3B604C2F9AA4}"/>
              </a:ext>
            </a:extLst>
          </p:cNvPr>
          <p:cNvSpPr txBox="1"/>
          <p:nvPr/>
        </p:nvSpPr>
        <p:spPr>
          <a:xfrm>
            <a:off x="6695417" y="3013501"/>
            <a:ext cx="2264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endParaRPr lang="en-GB" sz="4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B1560A-9719-4F13-8520-82F2A898C1A6}"/>
              </a:ext>
            </a:extLst>
          </p:cNvPr>
          <p:cNvSpPr txBox="1"/>
          <p:nvPr/>
        </p:nvSpPr>
        <p:spPr>
          <a:xfrm>
            <a:off x="1481796" y="897255"/>
            <a:ext cx="922840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0160">
                  <a:noFill/>
                  <a:prstDash val="solid"/>
                </a:ln>
                <a:solidFill>
                  <a:srgbClr val="CC2A0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can say the sound in the middle of the words.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00F0A35-9A0A-4AFD-B18C-2FC3010DCB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3506954"/>
              </p:ext>
            </p:extLst>
          </p:nvPr>
        </p:nvGraphicFramePr>
        <p:xfrm>
          <a:off x="1308292" y="4146761"/>
          <a:ext cx="9917726" cy="2112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5C38AA1-AD12-4032-A18E-3148AFD0975C}"/>
              </a:ext>
            </a:extLst>
          </p:cNvPr>
          <p:cNvSpPr txBox="1"/>
          <p:nvPr/>
        </p:nvSpPr>
        <p:spPr>
          <a:xfrm>
            <a:off x="1481795" y="904436"/>
            <a:ext cx="922840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0160">
                  <a:noFill/>
                  <a:prstDash val="solid"/>
                </a:ln>
                <a:solidFill>
                  <a:srgbClr val="CC2A0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Yes, the sound is ‘a’ and ‘e’.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600799-E250-4534-B8CC-86A6BCE664CC}"/>
              </a:ext>
            </a:extLst>
          </p:cNvPr>
          <p:cNvSpPr txBox="1"/>
          <p:nvPr/>
        </p:nvSpPr>
        <p:spPr>
          <a:xfrm>
            <a:off x="1652950" y="925667"/>
            <a:ext cx="922840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0160">
                  <a:noFill/>
                  <a:prstDash val="solid"/>
                </a:ln>
                <a:solidFill>
                  <a:srgbClr val="CC2A0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put the words in to the right place.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7C8EC5B-1F6E-43B8-B1D6-94DB06908477}"/>
              </a:ext>
            </a:extLst>
          </p:cNvPr>
          <p:cNvGrpSpPr/>
          <p:nvPr/>
        </p:nvGrpSpPr>
        <p:grpSpPr>
          <a:xfrm>
            <a:off x="171538" y="1654783"/>
            <a:ext cx="4352661" cy="3360651"/>
            <a:chOff x="1759669" y="1162285"/>
            <a:chExt cx="4723057" cy="363734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D27B8A1-756C-4E65-9BB0-1106C8CF3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9669" y="2951781"/>
              <a:ext cx="2466975" cy="1847850"/>
            </a:xfrm>
            <a:prstGeom prst="rect">
              <a:avLst/>
            </a:prstGeom>
          </p:spPr>
        </p:pic>
        <p:sp>
          <p:nvSpPr>
            <p:cNvPr id="16" name="Thought Bubble: Cloud 15">
              <a:extLst>
                <a:ext uri="{FF2B5EF4-FFF2-40B4-BE49-F238E27FC236}">
                  <a16:creationId xmlns:a16="http://schemas.microsoft.com/office/drawing/2014/main" id="{F7458B5A-F35B-445D-AB53-5F5661B17076}"/>
                </a:ext>
              </a:extLst>
            </p:cNvPr>
            <p:cNvSpPr/>
            <p:nvPr/>
          </p:nvSpPr>
          <p:spPr>
            <a:xfrm>
              <a:off x="3731891" y="1162285"/>
              <a:ext cx="2750835" cy="1847850"/>
            </a:xfrm>
            <a:prstGeom prst="cloudCallout">
              <a:avLst>
                <a:gd name="adj1" fmla="val -59349"/>
                <a:gd name="adj2" fmla="val 575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n>
                    <a:solidFill>
                      <a:srgbClr val="C00000"/>
                    </a:solidFill>
                  </a:ln>
                  <a:solidFill>
                    <a:srgbClr val="C9010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Think alone</a:t>
              </a:r>
              <a:endParaRPr lang="en-GB" sz="3600" dirty="0">
                <a:ln>
                  <a:solidFill>
                    <a:srgbClr val="C00000"/>
                  </a:solidFill>
                </a:ln>
                <a:solidFill>
                  <a:srgbClr val="C90103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01092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xit" presetSubtype="8" fill="hold" grpId="1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3" presetClass="exit" presetSubtype="32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6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Graphic spid="8" grpId="0">
        <p:bldAsOne/>
      </p:bldGraphic>
      <p:bldP spid="10" grpId="0"/>
      <p:bldP spid="10" grpId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00F0A35-9A0A-4AFD-B18C-2FC3010DCB75}"/>
              </a:ext>
            </a:extLst>
          </p:cNvPr>
          <p:cNvGraphicFramePr/>
          <p:nvPr/>
        </p:nvGraphicFramePr>
        <p:xfrm>
          <a:off x="1308292" y="4146761"/>
          <a:ext cx="9917726" cy="2112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6E17BA0F-EEA6-4562-A46C-5DD82E12C4DA}"/>
              </a:ext>
            </a:extLst>
          </p:cNvPr>
          <p:cNvSpPr txBox="1"/>
          <p:nvPr/>
        </p:nvSpPr>
        <p:spPr>
          <a:xfrm>
            <a:off x="3448130" y="3013499"/>
            <a:ext cx="2264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</a:t>
            </a:r>
            <a:endParaRPr lang="en-GB" sz="4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4A3F39-5A51-43BF-8448-1AF85656CA93}"/>
              </a:ext>
            </a:extLst>
          </p:cNvPr>
          <p:cNvSpPr txBox="1"/>
          <p:nvPr/>
        </p:nvSpPr>
        <p:spPr>
          <a:xfrm>
            <a:off x="6695417" y="3013499"/>
            <a:ext cx="2264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endParaRPr lang="en-GB" sz="4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356BA6F-0B9A-4369-B34C-B2192CDD6A73}"/>
              </a:ext>
            </a:extLst>
          </p:cNvPr>
          <p:cNvSpPr txBox="1"/>
          <p:nvPr/>
        </p:nvSpPr>
        <p:spPr>
          <a:xfrm>
            <a:off x="3448131" y="3013500"/>
            <a:ext cx="2264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</a:t>
            </a:r>
            <a:endParaRPr lang="en-GB" sz="4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53A6A6-2370-4FA6-972D-7BEA7B30FEFB}"/>
              </a:ext>
            </a:extLst>
          </p:cNvPr>
          <p:cNvSpPr txBox="1"/>
          <p:nvPr/>
        </p:nvSpPr>
        <p:spPr>
          <a:xfrm>
            <a:off x="6695417" y="3013501"/>
            <a:ext cx="2264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endParaRPr lang="en-GB" sz="48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9C4751-4ED1-4379-96D9-631EF644796B}"/>
              </a:ext>
            </a:extLst>
          </p:cNvPr>
          <p:cNvSpPr txBox="1"/>
          <p:nvPr/>
        </p:nvSpPr>
        <p:spPr>
          <a:xfrm>
            <a:off x="1652950" y="925667"/>
            <a:ext cx="922840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0160">
                  <a:noFill/>
                  <a:prstDash val="solid"/>
                </a:ln>
                <a:solidFill>
                  <a:srgbClr val="CC2A0A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put the words in to the right place. </a:t>
            </a:r>
          </a:p>
        </p:txBody>
      </p:sp>
    </p:spTree>
    <p:extLst>
      <p:ext uri="{BB962C8B-B14F-4D97-AF65-F5344CB8AC3E}">
        <p14:creationId xmlns:p14="http://schemas.microsoft.com/office/powerpoint/2010/main" val="4233964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9713E-17 0 L 0.00052 0.173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0 L -0.26211 0.3393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12" y="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CF2906-7826-45F2-843A-F788F9E8D23D}"/>
              </a:ext>
            </a:extLst>
          </p:cNvPr>
          <p:cNvSpPr txBox="1"/>
          <p:nvPr/>
        </p:nvSpPr>
        <p:spPr>
          <a:xfrm>
            <a:off x="1644839" y="449913"/>
            <a:ext cx="9155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open your English Book at page no 26.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DA8503-27BD-47B4-89C9-DDB9A2F219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586972" y="2071311"/>
            <a:ext cx="3084696" cy="40136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A5DFC9-D2EB-43FE-89E3-5592D4B5F8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9242" y="2071311"/>
            <a:ext cx="3084696" cy="40350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1EF16C-BE13-4076-BABA-A34A50E30708}"/>
              </a:ext>
            </a:extLst>
          </p:cNvPr>
          <p:cNvSpPr txBox="1"/>
          <p:nvPr/>
        </p:nvSpPr>
        <p:spPr>
          <a:xfrm>
            <a:off x="3679398" y="2749118"/>
            <a:ext cx="80334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of Activity A and B.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0B04FD-F124-41B3-8B04-587E9D0D0A23}"/>
              </a:ext>
            </a:extLst>
          </p:cNvPr>
          <p:cNvSpPr txBox="1"/>
          <p:nvPr/>
        </p:nvSpPr>
        <p:spPr>
          <a:xfrm>
            <a:off x="4044461" y="4088847"/>
            <a:ext cx="7668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Find out the words that have the same sound in the  middle of the word. </a:t>
            </a:r>
          </a:p>
        </p:txBody>
      </p:sp>
      <p:sp>
        <p:nvSpPr>
          <p:cNvPr id="20" name="Cloud 19">
            <a:extLst>
              <a:ext uri="{FF2B5EF4-FFF2-40B4-BE49-F238E27FC236}">
                <a16:creationId xmlns:a16="http://schemas.microsoft.com/office/drawing/2014/main" id="{CDE85A27-3AB2-41A5-B6A2-E84DF77F99D2}"/>
              </a:ext>
            </a:extLst>
          </p:cNvPr>
          <p:cNvSpPr/>
          <p:nvPr/>
        </p:nvSpPr>
        <p:spPr>
          <a:xfrm>
            <a:off x="8925603" y="1209380"/>
            <a:ext cx="2787279" cy="1426602"/>
          </a:xfrm>
          <a:prstGeom prst="cloud">
            <a:avLst/>
          </a:prstGeom>
          <a:solidFill>
            <a:schemeClr val="bg2"/>
          </a:solidFill>
          <a:ln w="28575">
            <a:solidFill>
              <a:srgbClr val="00206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n>
                  <a:solidFill>
                    <a:srgbClr val="C00000"/>
                  </a:solidFill>
                </a:ln>
                <a:solidFill>
                  <a:srgbClr val="CC2A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the work in Small Group</a:t>
            </a:r>
            <a:endParaRPr lang="en-GB" sz="2400" dirty="0">
              <a:ln>
                <a:solidFill>
                  <a:srgbClr val="C00000"/>
                </a:solidFill>
              </a:ln>
              <a:solidFill>
                <a:srgbClr val="CC2A0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575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00"/>
                            </p:stCondLst>
                            <p:childTnLst>
                              <p:par>
                                <p:cTn id="1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17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100"/>
                            </p:stCondLst>
                            <p:childTnLst>
                              <p:par>
                                <p:cTn id="19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F26C9AB-62A2-4898-9DEB-0048BC375167}"/>
              </a:ext>
            </a:extLst>
          </p:cNvPr>
          <p:cNvSpPr txBox="1"/>
          <p:nvPr/>
        </p:nvSpPr>
        <p:spPr>
          <a:xfrm>
            <a:off x="2525284" y="898694"/>
            <a:ext cx="9081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Now write the words that have the same sound in the middle of the word.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79EE5E7-2178-4ECC-BADB-B76A8E444219}"/>
              </a:ext>
            </a:extLst>
          </p:cNvPr>
          <p:cNvSpPr txBox="1"/>
          <p:nvPr/>
        </p:nvSpPr>
        <p:spPr>
          <a:xfrm>
            <a:off x="5157195" y="3250905"/>
            <a:ext cx="140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AB6E13-B442-4AE2-8971-07D8F10E683A}"/>
              </a:ext>
            </a:extLst>
          </p:cNvPr>
          <p:cNvSpPr txBox="1"/>
          <p:nvPr/>
        </p:nvSpPr>
        <p:spPr>
          <a:xfrm>
            <a:off x="5056130" y="2574678"/>
            <a:ext cx="172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54DDF2-0C55-44A4-8B4D-CF1D14598C37}"/>
              </a:ext>
            </a:extLst>
          </p:cNvPr>
          <p:cNvSpPr txBox="1"/>
          <p:nvPr/>
        </p:nvSpPr>
        <p:spPr>
          <a:xfrm>
            <a:off x="7959211" y="3313387"/>
            <a:ext cx="140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A0FAB7-1A84-4881-B2B9-AB4E07CCBC91}"/>
              </a:ext>
            </a:extLst>
          </p:cNvPr>
          <p:cNvSpPr txBox="1"/>
          <p:nvPr/>
        </p:nvSpPr>
        <p:spPr>
          <a:xfrm>
            <a:off x="7676812" y="2574959"/>
            <a:ext cx="140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0482DC-5FA1-4009-B896-B81B534BD93B}"/>
              </a:ext>
            </a:extLst>
          </p:cNvPr>
          <p:cNvSpPr txBox="1"/>
          <p:nvPr/>
        </p:nvSpPr>
        <p:spPr>
          <a:xfrm>
            <a:off x="6518557" y="3313387"/>
            <a:ext cx="1558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8DADA7-DCF8-488A-BCFD-B7F887CD556A}"/>
              </a:ext>
            </a:extLst>
          </p:cNvPr>
          <p:cNvSpPr txBox="1"/>
          <p:nvPr/>
        </p:nvSpPr>
        <p:spPr>
          <a:xfrm>
            <a:off x="3929531" y="3281447"/>
            <a:ext cx="1344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92ED4D-FE2D-4DC6-9BB3-387E376C7613}"/>
              </a:ext>
            </a:extLst>
          </p:cNvPr>
          <p:cNvSpPr txBox="1"/>
          <p:nvPr/>
        </p:nvSpPr>
        <p:spPr>
          <a:xfrm>
            <a:off x="6497472" y="2574959"/>
            <a:ext cx="1311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335682-5E08-4FAC-970B-9173A4CD0CEA}"/>
              </a:ext>
            </a:extLst>
          </p:cNvPr>
          <p:cNvSpPr txBox="1"/>
          <p:nvPr/>
        </p:nvSpPr>
        <p:spPr>
          <a:xfrm>
            <a:off x="3998907" y="2574959"/>
            <a:ext cx="1344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9DA3BD9-24BF-42E4-BACB-8A2A9BEE7CF5}"/>
              </a:ext>
            </a:extLst>
          </p:cNvPr>
          <p:cNvGrpSpPr/>
          <p:nvPr/>
        </p:nvGrpSpPr>
        <p:grpSpPr>
          <a:xfrm>
            <a:off x="-48858" y="1578760"/>
            <a:ext cx="3286733" cy="4044629"/>
            <a:chOff x="-48858" y="1578760"/>
            <a:chExt cx="3286733" cy="4044629"/>
          </a:xfrm>
        </p:grpSpPr>
        <p:sp>
          <p:nvSpPr>
            <p:cNvPr id="23" name="Thought Bubble: Cloud 22">
              <a:extLst>
                <a:ext uri="{FF2B5EF4-FFF2-40B4-BE49-F238E27FC236}">
                  <a16:creationId xmlns:a16="http://schemas.microsoft.com/office/drawing/2014/main" id="{81BC4F9E-F209-483F-A25C-ACB0835C1222}"/>
                </a:ext>
              </a:extLst>
            </p:cNvPr>
            <p:cNvSpPr/>
            <p:nvPr/>
          </p:nvSpPr>
          <p:spPr>
            <a:xfrm>
              <a:off x="404734" y="1578760"/>
              <a:ext cx="2833141" cy="1769951"/>
            </a:xfrm>
            <a:prstGeom prst="cloudCallout">
              <a:avLst>
                <a:gd name="adj1" fmla="val -21708"/>
                <a:gd name="adj2" fmla="val 81265"/>
              </a:avLst>
            </a:prstGeom>
            <a:noFill/>
            <a:ln w="28575">
              <a:solidFill>
                <a:srgbClr val="00206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n>
                    <a:solidFill>
                      <a:srgbClr val="C00000"/>
                    </a:solidFill>
                  </a:ln>
                  <a:solidFill>
                    <a:srgbClr val="CC2A0A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Do the activity in Small Group</a:t>
              </a:r>
              <a:endParaRPr lang="en-GB" sz="2400" dirty="0">
                <a:ln>
                  <a:solidFill>
                    <a:srgbClr val="C00000"/>
                  </a:solidFill>
                </a:ln>
                <a:solidFill>
                  <a:srgbClr val="CC2A0A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AC2898F-DD57-4C6F-8AEF-EF9B4809BAC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7F7F7"/>
                </a:clrFrom>
                <a:clrTo>
                  <a:srgbClr val="F7F7F7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8858" y="3651714"/>
              <a:ext cx="2324100" cy="1971675"/>
            </a:xfrm>
            <a:prstGeom prst="rect">
              <a:avLst/>
            </a:prstGeom>
          </p:spPr>
        </p:pic>
      </p:grp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0417A84A-930E-4C98-B3DD-978123D7A6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72014866"/>
              </p:ext>
            </p:extLst>
          </p:nvPr>
        </p:nvGraphicFramePr>
        <p:xfrm>
          <a:off x="2525284" y="4488843"/>
          <a:ext cx="8247336" cy="1504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7C83CC0-B48B-43E4-BDFA-29F70305A90E}"/>
              </a:ext>
            </a:extLst>
          </p:cNvPr>
          <p:cNvSpPr txBox="1"/>
          <p:nvPr/>
        </p:nvSpPr>
        <p:spPr>
          <a:xfrm>
            <a:off x="1977582" y="1224817"/>
            <a:ext cx="90819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! One is done for you 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C6F881-B46B-4EEB-B759-7E79C0A9D1D0}"/>
              </a:ext>
            </a:extLst>
          </p:cNvPr>
          <p:cNvSpPr txBox="1"/>
          <p:nvPr/>
        </p:nvSpPr>
        <p:spPr>
          <a:xfrm>
            <a:off x="3998268" y="2571013"/>
            <a:ext cx="1344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B7E162-1942-4C07-A964-F44F9895B59B}"/>
              </a:ext>
            </a:extLst>
          </p:cNvPr>
          <p:cNvSpPr txBox="1"/>
          <p:nvPr/>
        </p:nvSpPr>
        <p:spPr>
          <a:xfrm>
            <a:off x="3942266" y="3283995"/>
            <a:ext cx="1344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0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xit" presetSubtype="8" fill="hold" grpId="1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left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11111E-6 L -0.02278 0.39352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1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00508 0.16898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14" grpId="0"/>
      <p:bldP spid="15" grpId="0"/>
      <p:bldP spid="17" grpId="0"/>
      <p:bldP spid="18" grpId="0"/>
      <p:bldP spid="19" grpId="0"/>
      <p:bldP spid="20" grpId="0"/>
      <p:bldP spid="21" grpId="0"/>
      <p:bldP spid="22" grpId="0"/>
      <p:bldGraphic spid="25" grpId="0">
        <p:bldAsOne/>
      </p:bldGraphic>
      <p:bldP spid="16" grpId="0"/>
      <p:bldP spid="24" grpId="0"/>
      <p:bldP spid="24" grpId="1"/>
      <p:bldP spid="26" grpId="0"/>
      <p:bldP spid="26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79EE5E7-2178-4ECC-BADB-B76A8E444219}"/>
              </a:ext>
            </a:extLst>
          </p:cNvPr>
          <p:cNvSpPr txBox="1"/>
          <p:nvPr/>
        </p:nvSpPr>
        <p:spPr>
          <a:xfrm>
            <a:off x="5201975" y="3343929"/>
            <a:ext cx="140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AB6E13-B442-4AE2-8971-07D8F10E683A}"/>
              </a:ext>
            </a:extLst>
          </p:cNvPr>
          <p:cNvSpPr txBox="1"/>
          <p:nvPr/>
        </p:nvSpPr>
        <p:spPr>
          <a:xfrm>
            <a:off x="5089503" y="2574959"/>
            <a:ext cx="172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54DDF2-0C55-44A4-8B4D-CF1D14598C37}"/>
              </a:ext>
            </a:extLst>
          </p:cNvPr>
          <p:cNvSpPr txBox="1"/>
          <p:nvPr/>
        </p:nvSpPr>
        <p:spPr>
          <a:xfrm>
            <a:off x="7959211" y="3313387"/>
            <a:ext cx="140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A0FAB7-1A84-4881-B2B9-AB4E07CCBC91}"/>
              </a:ext>
            </a:extLst>
          </p:cNvPr>
          <p:cNvSpPr txBox="1"/>
          <p:nvPr/>
        </p:nvSpPr>
        <p:spPr>
          <a:xfrm>
            <a:off x="7676812" y="2574959"/>
            <a:ext cx="140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A0482DC-5FA1-4009-B896-B81B534BD93B}"/>
              </a:ext>
            </a:extLst>
          </p:cNvPr>
          <p:cNvSpPr txBox="1"/>
          <p:nvPr/>
        </p:nvSpPr>
        <p:spPr>
          <a:xfrm>
            <a:off x="6490292" y="3375168"/>
            <a:ext cx="1558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68DADA7-DCF8-488A-BCFD-B7F887CD556A}"/>
              </a:ext>
            </a:extLst>
          </p:cNvPr>
          <p:cNvSpPr txBox="1"/>
          <p:nvPr/>
        </p:nvSpPr>
        <p:spPr>
          <a:xfrm>
            <a:off x="3946794" y="3343929"/>
            <a:ext cx="1344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592ED4D-FE2D-4DC6-9BB3-387E376C7613}"/>
              </a:ext>
            </a:extLst>
          </p:cNvPr>
          <p:cNvSpPr txBox="1"/>
          <p:nvPr/>
        </p:nvSpPr>
        <p:spPr>
          <a:xfrm>
            <a:off x="6497472" y="2574959"/>
            <a:ext cx="1311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5335682-5E08-4FAC-970B-9173A4CD0CEA}"/>
              </a:ext>
            </a:extLst>
          </p:cNvPr>
          <p:cNvSpPr txBox="1"/>
          <p:nvPr/>
        </p:nvSpPr>
        <p:spPr>
          <a:xfrm>
            <a:off x="3998907" y="2574959"/>
            <a:ext cx="1344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5" name="Diagram 24">
            <a:extLst>
              <a:ext uri="{FF2B5EF4-FFF2-40B4-BE49-F238E27FC236}">
                <a16:creationId xmlns:a16="http://schemas.microsoft.com/office/drawing/2014/main" id="{0417A84A-930E-4C98-B3DD-978123D7A62E}"/>
              </a:ext>
            </a:extLst>
          </p:cNvPr>
          <p:cNvGraphicFramePr/>
          <p:nvPr/>
        </p:nvGraphicFramePr>
        <p:xfrm>
          <a:off x="2525284" y="4439965"/>
          <a:ext cx="8247336" cy="1504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E7C83CC0-B48B-43E4-BDFA-29F70305A90E}"/>
              </a:ext>
            </a:extLst>
          </p:cNvPr>
          <p:cNvSpPr txBox="1"/>
          <p:nvPr/>
        </p:nvSpPr>
        <p:spPr>
          <a:xfrm>
            <a:off x="2706960" y="675767"/>
            <a:ext cx="67780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us see.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C6F881-B46B-4EEB-B759-7E79C0A9D1D0}"/>
              </a:ext>
            </a:extLst>
          </p:cNvPr>
          <p:cNvSpPr txBox="1"/>
          <p:nvPr/>
        </p:nvSpPr>
        <p:spPr>
          <a:xfrm>
            <a:off x="3830359" y="5119512"/>
            <a:ext cx="1344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0B7E162-1942-4C07-A964-F44F9895B59B}"/>
              </a:ext>
            </a:extLst>
          </p:cNvPr>
          <p:cNvSpPr txBox="1"/>
          <p:nvPr/>
        </p:nvSpPr>
        <p:spPr>
          <a:xfrm>
            <a:off x="3830359" y="4435183"/>
            <a:ext cx="1344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E7A789D-773A-49C9-82DF-263FE4467064}"/>
              </a:ext>
            </a:extLst>
          </p:cNvPr>
          <p:cNvSpPr txBox="1"/>
          <p:nvPr/>
        </p:nvSpPr>
        <p:spPr>
          <a:xfrm>
            <a:off x="5089025" y="2578171"/>
            <a:ext cx="1726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22499FD-C31B-4B1A-B6A0-251B3437C280}"/>
              </a:ext>
            </a:extLst>
          </p:cNvPr>
          <p:cNvSpPr txBox="1"/>
          <p:nvPr/>
        </p:nvSpPr>
        <p:spPr>
          <a:xfrm>
            <a:off x="5201975" y="3347141"/>
            <a:ext cx="140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E4D65ED-DAF7-4537-A313-4CC4DCDD776F}"/>
              </a:ext>
            </a:extLst>
          </p:cNvPr>
          <p:cNvSpPr txBox="1"/>
          <p:nvPr/>
        </p:nvSpPr>
        <p:spPr>
          <a:xfrm>
            <a:off x="6497472" y="2595048"/>
            <a:ext cx="13116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D58F9FB-EB49-4B94-A635-30BDAA7A0EAA}"/>
              </a:ext>
            </a:extLst>
          </p:cNvPr>
          <p:cNvSpPr txBox="1"/>
          <p:nvPr/>
        </p:nvSpPr>
        <p:spPr>
          <a:xfrm>
            <a:off x="6485745" y="3378380"/>
            <a:ext cx="1558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556A7A4-DB3B-4FD7-8E72-69D475279D8D}"/>
              </a:ext>
            </a:extLst>
          </p:cNvPr>
          <p:cNvSpPr txBox="1"/>
          <p:nvPr/>
        </p:nvSpPr>
        <p:spPr>
          <a:xfrm>
            <a:off x="7676334" y="2563313"/>
            <a:ext cx="140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887DCEF-67BB-462F-A506-C3A9CF4E597E}"/>
              </a:ext>
            </a:extLst>
          </p:cNvPr>
          <p:cNvSpPr txBox="1"/>
          <p:nvPr/>
        </p:nvSpPr>
        <p:spPr>
          <a:xfrm>
            <a:off x="7959211" y="3301741"/>
            <a:ext cx="14055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</a:t>
            </a:r>
            <a:endParaRPr lang="en-GB" sz="4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B812310A-FAAF-45DE-8A86-099F194ED342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46" y="1783831"/>
            <a:ext cx="2781001" cy="235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304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0.00378 0.2747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" y="1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33333E-6 L -0.00169 0.2648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59259E-6 L -0.00091 0.3743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96296E-6 L 0.11029 0.26829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08" y="134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2.96296E-6 L -0.05768 0.2717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1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85185E-6 L 0.02239 0.1717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0" y="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DED3CD-CD43-469C-9036-4FC5001BAF82}"/>
              </a:ext>
            </a:extLst>
          </p:cNvPr>
          <p:cNvSpPr txBox="1"/>
          <p:nvPr/>
        </p:nvSpPr>
        <p:spPr>
          <a:xfrm>
            <a:off x="1842690" y="896976"/>
            <a:ext cx="90819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 Say the words and  say the sound that are in the middle of the words.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A3DC1EF-82B3-44AE-9BE1-B8F5AD18E148}"/>
              </a:ext>
            </a:extLst>
          </p:cNvPr>
          <p:cNvSpPr txBox="1"/>
          <p:nvPr/>
        </p:nvSpPr>
        <p:spPr>
          <a:xfrm>
            <a:off x="4791656" y="2323007"/>
            <a:ext cx="22648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</a:t>
            </a:r>
            <a:endParaRPr lang="en-GB" sz="6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3311A5-5C3A-4C3A-952D-E746745DA236}"/>
              </a:ext>
            </a:extLst>
          </p:cNvPr>
          <p:cNvSpPr txBox="1"/>
          <p:nvPr/>
        </p:nvSpPr>
        <p:spPr>
          <a:xfrm>
            <a:off x="4687560" y="2323007"/>
            <a:ext cx="22648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</a:t>
            </a:r>
            <a:endParaRPr lang="en-GB" sz="6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2E277B-5857-42FA-AEB6-986BF807691B}"/>
              </a:ext>
            </a:extLst>
          </p:cNvPr>
          <p:cNvSpPr txBox="1"/>
          <p:nvPr/>
        </p:nvSpPr>
        <p:spPr>
          <a:xfrm>
            <a:off x="4895752" y="2323007"/>
            <a:ext cx="22648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endParaRPr lang="en-GB" sz="6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2436AB-F6A3-416F-A700-80C86CB42694}"/>
              </a:ext>
            </a:extLst>
          </p:cNvPr>
          <p:cNvSpPr txBox="1"/>
          <p:nvPr/>
        </p:nvSpPr>
        <p:spPr>
          <a:xfrm>
            <a:off x="4583463" y="2323007"/>
            <a:ext cx="22648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</a:t>
            </a:r>
            <a:endParaRPr lang="en-GB" sz="6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887D6C-6C7A-49CC-9510-B0EB5805C35F}"/>
              </a:ext>
            </a:extLst>
          </p:cNvPr>
          <p:cNvSpPr txBox="1"/>
          <p:nvPr/>
        </p:nvSpPr>
        <p:spPr>
          <a:xfrm>
            <a:off x="4852205" y="2323007"/>
            <a:ext cx="22648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endParaRPr lang="en-GB" sz="6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4E7F73B-1A44-4E52-BEDA-D1E16ABF30AD}"/>
              </a:ext>
            </a:extLst>
          </p:cNvPr>
          <p:cNvSpPr txBox="1"/>
          <p:nvPr/>
        </p:nvSpPr>
        <p:spPr>
          <a:xfrm>
            <a:off x="4852205" y="2323007"/>
            <a:ext cx="226489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endParaRPr lang="en-GB" sz="66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FDF5A99-4121-425E-B8BA-E1B356879BAF}"/>
              </a:ext>
            </a:extLst>
          </p:cNvPr>
          <p:cNvGrpSpPr/>
          <p:nvPr/>
        </p:nvGrpSpPr>
        <p:grpSpPr>
          <a:xfrm>
            <a:off x="147173" y="2000486"/>
            <a:ext cx="2917067" cy="2076115"/>
            <a:chOff x="545665" y="1428981"/>
            <a:chExt cx="2917067" cy="2076115"/>
          </a:xfrm>
        </p:grpSpPr>
        <p:sp>
          <p:nvSpPr>
            <p:cNvPr id="15" name="Explosion: 14 Points 14">
              <a:extLst>
                <a:ext uri="{FF2B5EF4-FFF2-40B4-BE49-F238E27FC236}">
                  <a16:creationId xmlns:a16="http://schemas.microsoft.com/office/drawing/2014/main" id="{5EE14BD8-EABD-4F01-B8DE-0E39FF4E143F}"/>
                </a:ext>
              </a:extLst>
            </p:cNvPr>
            <p:cNvSpPr/>
            <p:nvPr/>
          </p:nvSpPr>
          <p:spPr>
            <a:xfrm rot="21316236">
              <a:off x="545665" y="1428981"/>
              <a:ext cx="2917067" cy="2076115"/>
            </a:xfrm>
            <a:prstGeom prst="irregularSeal2">
              <a:avLst/>
            </a:prstGeom>
            <a:solidFill>
              <a:schemeClr val="accent3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rgbClr val="CC2A0A"/>
                  </a:solidFill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F9DE8E3-26F9-4B43-A251-C875BB37C5CB}"/>
                </a:ext>
              </a:extLst>
            </p:cNvPr>
            <p:cNvSpPr txBox="1"/>
            <p:nvPr/>
          </p:nvSpPr>
          <p:spPr>
            <a:xfrm rot="19762228">
              <a:off x="663385" y="2143771"/>
              <a:ext cx="253215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600" b="1" i="1" dirty="0">
                  <a:ln>
                    <a:solidFill>
                      <a:srgbClr val="CC2A0A"/>
                    </a:solidFill>
                  </a:ln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Evaluation 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EAABF2D2-6FAC-45FB-8BDD-CE63487BB34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02795" y="3038544"/>
            <a:ext cx="2718151" cy="276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5272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xit" presetSubtype="32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xit" presetSubtype="32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xit" presetSubtype="32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xit" presetSubtype="32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5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DE0D283-7E12-4ADF-A0B4-6875FCE4CEEE}"/>
              </a:ext>
            </a:extLst>
          </p:cNvPr>
          <p:cNvGrpSpPr/>
          <p:nvPr/>
        </p:nvGrpSpPr>
        <p:grpSpPr>
          <a:xfrm>
            <a:off x="-33715" y="377974"/>
            <a:ext cx="4191229" cy="3312826"/>
            <a:chOff x="-20321" y="1286746"/>
            <a:chExt cx="2917067" cy="207611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Explosion: 14 Points 4">
              <a:extLst>
                <a:ext uri="{FF2B5EF4-FFF2-40B4-BE49-F238E27FC236}">
                  <a16:creationId xmlns:a16="http://schemas.microsoft.com/office/drawing/2014/main" id="{E105B42D-B0FE-411C-B220-F211BDA57AAD}"/>
                </a:ext>
              </a:extLst>
            </p:cNvPr>
            <p:cNvSpPr/>
            <p:nvPr/>
          </p:nvSpPr>
          <p:spPr>
            <a:xfrm rot="20923080">
              <a:off x="-20321" y="1286746"/>
              <a:ext cx="2917067" cy="2076115"/>
            </a:xfrm>
            <a:prstGeom prst="irregularSeal2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rgbClr val="CC2A0A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B9FD18-F723-4AAD-91F8-DD3C6C0EE455}"/>
                </a:ext>
              </a:extLst>
            </p:cNvPr>
            <p:cNvSpPr txBox="1"/>
            <p:nvPr/>
          </p:nvSpPr>
          <p:spPr>
            <a:xfrm rot="19762228">
              <a:off x="246104" y="2111687"/>
              <a:ext cx="2163519" cy="44362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4000" b="1" i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Summerising</a:t>
              </a:r>
              <a:r>
                <a:rPr lang="en-GB" sz="40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AF1C41A-A5E8-4D0D-8D5A-2DD266280D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40204"/>
              </a:clrFrom>
              <a:clrTo>
                <a:srgbClr val="0402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095" y="565207"/>
            <a:ext cx="8261858" cy="549789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76B877-290E-40CA-A720-88DB49CCE2D1}"/>
              </a:ext>
            </a:extLst>
          </p:cNvPr>
          <p:cNvSpPr txBox="1"/>
          <p:nvPr/>
        </p:nvSpPr>
        <p:spPr>
          <a:xfrm>
            <a:off x="5050539" y="1390374"/>
            <a:ext cx="625782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Dear students, </a:t>
            </a:r>
          </a:p>
          <a:p>
            <a:pPr algn="ctr"/>
            <a:r>
              <a:rPr lang="en-US" sz="36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 What have we learnt today?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931089-2A1B-4B59-BFB2-1DB4B3995CDD}"/>
              </a:ext>
            </a:extLst>
          </p:cNvPr>
          <p:cNvSpPr txBox="1"/>
          <p:nvPr/>
        </p:nvSpPr>
        <p:spPr>
          <a:xfrm>
            <a:off x="6245902" y="3526681"/>
            <a:ext cx="4450100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Who can say?</a:t>
            </a:r>
          </a:p>
          <a:p>
            <a:pPr algn="ctr"/>
            <a:r>
              <a:rPr lang="en-US" sz="32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 Raise your hand. </a:t>
            </a:r>
          </a:p>
        </p:txBody>
      </p:sp>
    </p:spTree>
    <p:extLst>
      <p:ext uri="{BB962C8B-B14F-4D97-AF65-F5344CB8AC3E}">
        <p14:creationId xmlns:p14="http://schemas.microsoft.com/office/powerpoint/2010/main" val="16286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DE0D283-7E12-4ADF-A0B4-6875FCE4CEEE}"/>
              </a:ext>
            </a:extLst>
          </p:cNvPr>
          <p:cNvGrpSpPr/>
          <p:nvPr/>
        </p:nvGrpSpPr>
        <p:grpSpPr>
          <a:xfrm>
            <a:off x="104534" y="1019332"/>
            <a:ext cx="3316561" cy="2125368"/>
            <a:chOff x="-20321" y="1286746"/>
            <a:chExt cx="2917067" cy="2076115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5" name="Explosion: 14 Points 4">
              <a:extLst>
                <a:ext uri="{FF2B5EF4-FFF2-40B4-BE49-F238E27FC236}">
                  <a16:creationId xmlns:a16="http://schemas.microsoft.com/office/drawing/2014/main" id="{E105B42D-B0FE-411C-B220-F211BDA57AAD}"/>
                </a:ext>
              </a:extLst>
            </p:cNvPr>
            <p:cNvSpPr/>
            <p:nvPr/>
          </p:nvSpPr>
          <p:spPr>
            <a:xfrm rot="20923080">
              <a:off x="-20321" y="1286746"/>
              <a:ext cx="2917067" cy="2076115"/>
            </a:xfrm>
            <a:prstGeom prst="irregularSeal2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n>
                  <a:solidFill>
                    <a:srgbClr val="CC2A0A"/>
                  </a:solidFill>
                </a:ln>
                <a:solidFill>
                  <a:schemeClr val="bg1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6B9FD18-F723-4AAD-91F8-DD3C6C0EE455}"/>
                </a:ext>
              </a:extLst>
            </p:cNvPr>
            <p:cNvSpPr txBox="1"/>
            <p:nvPr/>
          </p:nvSpPr>
          <p:spPr>
            <a:xfrm rot="19762228">
              <a:off x="357457" y="2084510"/>
              <a:ext cx="1924028" cy="4805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sz="2800" b="1" i="1" dirty="0" err="1">
                  <a:ln>
                    <a:solidFill>
                      <a:srgbClr val="FF0000"/>
                    </a:solidFill>
                  </a:ln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Summerising</a:t>
              </a:r>
              <a:r>
                <a:rPr lang="en-GB" sz="2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AF1C41A-A5E8-4D0D-8D5A-2DD266280D8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040204"/>
              </a:clrFrom>
              <a:clrTo>
                <a:srgbClr val="04020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302" y="565207"/>
            <a:ext cx="8988651" cy="59815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76B877-290E-40CA-A720-88DB49CCE2D1}"/>
              </a:ext>
            </a:extLst>
          </p:cNvPr>
          <p:cNvSpPr txBox="1"/>
          <p:nvPr/>
        </p:nvSpPr>
        <p:spPr>
          <a:xfrm>
            <a:off x="5861154" y="1374129"/>
            <a:ext cx="3117954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Dear students,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931089-2A1B-4B59-BFB2-1DB4B3995CDD}"/>
              </a:ext>
            </a:extLst>
          </p:cNvPr>
          <p:cNvSpPr txBox="1"/>
          <p:nvPr/>
        </p:nvSpPr>
        <p:spPr>
          <a:xfrm>
            <a:off x="5414901" y="2144788"/>
            <a:ext cx="5213123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Now We can say the sound ‘a’ and ‘e’.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D6563B-B9E4-4306-A4EB-9D4A72003208}"/>
              </a:ext>
            </a:extLst>
          </p:cNvPr>
          <p:cNvSpPr txBox="1"/>
          <p:nvPr/>
        </p:nvSpPr>
        <p:spPr>
          <a:xfrm>
            <a:off x="5627627" y="2144788"/>
            <a:ext cx="5527862" cy="304698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Segoe Print" panose="02000600000000000000" pitchFamily="2" charset="0"/>
                <a:cs typeface="Times New Roman" panose="02020603050405020304" pitchFamily="18" charset="0"/>
              </a:rPr>
              <a:t>Now We can read and write the following words-  Head, hand, tap, men, pan, rat, net, man, pen. Lamp, bed, hen. </a:t>
            </a:r>
          </a:p>
        </p:txBody>
      </p:sp>
    </p:spTree>
    <p:extLst>
      <p:ext uri="{BB962C8B-B14F-4D97-AF65-F5344CB8AC3E}">
        <p14:creationId xmlns:p14="http://schemas.microsoft.com/office/powerpoint/2010/main" val="3778214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8D7ACB2-76C6-4A92-B48D-A8CBA058063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530101" y="1462913"/>
            <a:ext cx="3353268" cy="43630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B25744-CE91-4023-A34A-3E4F916E68D2}"/>
              </a:ext>
            </a:extLst>
          </p:cNvPr>
          <p:cNvSpPr txBox="1"/>
          <p:nvPr/>
        </p:nvSpPr>
        <p:spPr>
          <a:xfrm>
            <a:off x="2594993" y="449804"/>
            <a:ext cx="6887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Today’s Lesson:   Letters And Sounds.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EEB528-BC94-4ED6-9EF5-EA7D1D126300}"/>
              </a:ext>
            </a:extLst>
          </p:cNvPr>
          <p:cNvSpPr txBox="1"/>
          <p:nvPr/>
        </p:nvSpPr>
        <p:spPr>
          <a:xfrm>
            <a:off x="7042458" y="2521059"/>
            <a:ext cx="3608141" cy="2246769"/>
          </a:xfrm>
          <a:prstGeom prst="rect">
            <a:avLst/>
          </a:prstGeom>
          <a:noFill/>
          <a:ln w="127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i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English For Today</a:t>
            </a:r>
          </a:p>
          <a:p>
            <a:r>
              <a:rPr lang="en-US" sz="2800" i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Class:3</a:t>
            </a:r>
          </a:p>
          <a:p>
            <a:r>
              <a:rPr lang="en-US" sz="2800" i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Unit:13, Lesson: 1-3</a:t>
            </a:r>
          </a:p>
          <a:p>
            <a:r>
              <a:rPr lang="en-US" sz="2800" i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Activity: C , Page: 26</a:t>
            </a:r>
          </a:p>
          <a:p>
            <a:r>
              <a:rPr lang="en-US" sz="2800" i="1" dirty="0">
                <a:ln>
                  <a:solidFill>
                    <a:srgbClr val="002060"/>
                  </a:solidFill>
                </a:ln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Time: 50 minutes.</a:t>
            </a: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66F082FA-AEB9-4143-8ACD-B37657A43BFE}"/>
              </a:ext>
            </a:extLst>
          </p:cNvPr>
          <p:cNvSpPr/>
          <p:nvPr/>
        </p:nvSpPr>
        <p:spPr>
          <a:xfrm>
            <a:off x="2594992" y="4614203"/>
            <a:ext cx="3018017" cy="1083212"/>
          </a:xfrm>
          <a:prstGeom prst="frame">
            <a:avLst>
              <a:gd name="adj1" fmla="val 3619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FAEF05-8BC5-4293-B449-644994DCF0E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22371" y="1462913"/>
            <a:ext cx="3360998" cy="4396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48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100"/>
                            </p:stCondLst>
                            <p:childTnLst>
                              <p:par>
                                <p:cTn id="18" presetID="17" presetClass="exit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6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100"/>
                            </p:stCondLst>
                            <p:childTnLst>
                              <p:par>
                                <p:cTn id="2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3A4DD2D-5DAE-4991-8A8A-6861724B3F81}"/>
              </a:ext>
            </a:extLst>
          </p:cNvPr>
          <p:cNvGrpSpPr/>
          <p:nvPr/>
        </p:nvGrpSpPr>
        <p:grpSpPr>
          <a:xfrm>
            <a:off x="3757535" y="2758527"/>
            <a:ext cx="4676931" cy="2570134"/>
            <a:chOff x="2803161" y="1645169"/>
            <a:chExt cx="5861154" cy="3567659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C789E27-F5C1-40A0-8D51-68E5B724D7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9342" y="1831727"/>
              <a:ext cx="3973315" cy="3194545"/>
            </a:xfrm>
            <a:prstGeom prst="rect">
              <a:avLst/>
            </a:prstGeom>
          </p:spPr>
        </p:pic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AFE8B31-53EF-4C5B-9149-A023DD8B2B7D}"/>
                </a:ext>
              </a:extLst>
            </p:cNvPr>
            <p:cNvSpPr/>
            <p:nvPr/>
          </p:nvSpPr>
          <p:spPr>
            <a:xfrm>
              <a:off x="2803161" y="1645169"/>
              <a:ext cx="5861154" cy="3567659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7C884BA8-1002-4450-AC74-E713E531A049}"/>
              </a:ext>
            </a:extLst>
          </p:cNvPr>
          <p:cNvSpPr txBox="1"/>
          <p:nvPr/>
        </p:nvSpPr>
        <p:spPr>
          <a:xfrm>
            <a:off x="3029129" y="5614598"/>
            <a:ext cx="637357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ln w="10160">
                  <a:noFill/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Stay at home, Stay safe.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561F30-FF4B-4AA1-827A-0ED1E6DC6818}"/>
              </a:ext>
            </a:extLst>
          </p:cNvPr>
          <p:cNvSpPr txBox="1"/>
          <p:nvPr/>
        </p:nvSpPr>
        <p:spPr>
          <a:xfrm>
            <a:off x="2523425" y="858681"/>
            <a:ext cx="71451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Dear students, that’s all for today.</a:t>
            </a:r>
          </a:p>
          <a:p>
            <a:pPr algn="ctr"/>
            <a:r>
              <a:rPr lang="en-US" sz="6000" b="1" i="1" dirty="0">
                <a:ln w="10160">
                  <a:noFill/>
                  <a:prstDash val="solid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Thank you everybody.</a:t>
            </a:r>
          </a:p>
        </p:txBody>
      </p:sp>
    </p:spTree>
    <p:extLst>
      <p:ext uri="{BB962C8B-B14F-4D97-AF65-F5344CB8AC3E}">
        <p14:creationId xmlns:p14="http://schemas.microsoft.com/office/powerpoint/2010/main" val="3780089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850"/>
                            </p:stCondLst>
                            <p:childTnLst>
                              <p:par>
                                <p:cTn id="21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ACE989-0F25-4260-8919-E82426C46D22}"/>
              </a:ext>
            </a:extLst>
          </p:cNvPr>
          <p:cNvSpPr txBox="1"/>
          <p:nvPr/>
        </p:nvSpPr>
        <p:spPr>
          <a:xfrm>
            <a:off x="1383312" y="1285420"/>
            <a:ext cx="996507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Dear students,</a:t>
            </a:r>
          </a:p>
          <a:p>
            <a:r>
              <a:rPr lang="en-US" sz="3200" dirty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How are you?</a:t>
            </a:r>
          </a:p>
          <a:p>
            <a:r>
              <a:rPr lang="en-US" sz="3200" dirty="0">
                <a:ln w="10160">
                  <a:solidFill>
                    <a:srgbClr val="7030A0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Do you want to listen to a rhyme? 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D8A917A-3747-4904-A5CF-590038F637E9}"/>
              </a:ext>
            </a:extLst>
          </p:cNvPr>
          <p:cNvSpPr/>
          <p:nvPr/>
        </p:nvSpPr>
        <p:spPr>
          <a:xfrm>
            <a:off x="3952250" y="3787496"/>
            <a:ext cx="6729285" cy="1272263"/>
          </a:xfrm>
          <a:prstGeom prst="roundRect">
            <a:avLst>
              <a:gd name="adj" fmla="val 46326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DDD2BC-6C10-4569-B142-9C77C0E516C5}"/>
              </a:ext>
            </a:extLst>
          </p:cNvPr>
          <p:cNvSpPr txBox="1"/>
          <p:nvPr/>
        </p:nvSpPr>
        <p:spPr>
          <a:xfrm>
            <a:off x="4482059" y="3879810"/>
            <a:ext cx="5960823" cy="1087636"/>
          </a:xfrm>
          <a:prstGeom prst="roundRect">
            <a:avLst>
              <a:gd name="adj" fmla="val 2232"/>
            </a:avLst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First, Listen to the rhyme,</a:t>
            </a:r>
          </a:p>
          <a:p>
            <a:pPr algn="ctr"/>
            <a:r>
              <a:rPr lang="en-US" sz="32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then recite the rhyme with action.</a:t>
            </a:r>
            <a:r>
              <a:rPr lang="en-US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E6BF58-55BA-4D3B-9EBC-2ABEF87282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849" y="4197887"/>
            <a:ext cx="929819" cy="84885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083CCEE-40AC-4FD6-AF82-9255990A6E51}"/>
              </a:ext>
            </a:extLst>
          </p:cNvPr>
          <p:cNvSpPr/>
          <p:nvPr/>
        </p:nvSpPr>
        <p:spPr>
          <a:xfrm>
            <a:off x="1724988" y="4042119"/>
            <a:ext cx="1437832" cy="1132235"/>
          </a:xfrm>
          <a:prstGeom prst="rect">
            <a:avLst/>
          </a:prstGeom>
          <a:noFill/>
        </p:spPr>
        <p:txBody>
          <a:bodyPr spcFirstLastPara="1" wrap="none" lIns="91440" tIns="45720" rIns="91440" bIns="45720" numCol="1">
            <a:prstTxWarp prst="textArchUp">
              <a:avLst/>
            </a:prstTxWarp>
            <a:spAutoFit/>
          </a:bodyPr>
          <a:lstStyle/>
          <a:p>
            <a:pPr algn="ctr"/>
            <a:r>
              <a:rPr lang="en-US" sz="1300" b="1" dirty="0">
                <a:ln w="12700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Verdana"/>
                <a:cs typeface="Verdana"/>
              </a:rPr>
              <a:t>PLEASE CLICK</a:t>
            </a:r>
          </a:p>
        </p:txBody>
      </p:sp>
      <p:pic>
        <p:nvPicPr>
          <p:cNvPr id="3" name="Out in the garden">
            <a:hlinkClick r:id="" action="ppaction://media"/>
            <a:extLst>
              <a:ext uri="{FF2B5EF4-FFF2-40B4-BE49-F238E27FC236}">
                <a16:creationId xmlns:a16="http://schemas.microsoft.com/office/drawing/2014/main" id="{B2316A3B-88EF-4867-97FE-6F0FDC3F7C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281068" y="43034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99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5" grpId="0" animBg="1"/>
      <p:bldP spid="7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E78DDB-A729-47CF-9599-5009A61B4CEF}"/>
              </a:ext>
            </a:extLst>
          </p:cNvPr>
          <p:cNvSpPr txBox="1"/>
          <p:nvPr/>
        </p:nvSpPr>
        <p:spPr>
          <a:xfrm>
            <a:off x="1716258" y="995461"/>
            <a:ext cx="990365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ln w="1016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Learning Outcomes:</a:t>
            </a:r>
          </a:p>
          <a:p>
            <a:r>
              <a:rPr lang="en-US" sz="3600" dirty="0">
                <a:ln w="10160">
                  <a:solidFill>
                    <a:srgbClr val="002060"/>
                  </a:solidFill>
                  <a:prstDash val="solid"/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By the end of the lesson, </a:t>
            </a:r>
            <a:r>
              <a:rPr lang="en-GB" sz="36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 will be able to -</a:t>
            </a:r>
          </a:p>
          <a:p>
            <a:endParaRPr lang="en-GB" sz="4000" b="1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4000" i="1" dirty="0">
                <a:ln>
                  <a:solidFill>
                    <a:srgbClr val="002060"/>
                  </a:solidFill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Writing :</a:t>
            </a:r>
          </a:p>
          <a:p>
            <a:r>
              <a:rPr lang="en-US" sz="36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3.1.2 write words, phrases and sentences </a:t>
            </a:r>
            <a:r>
              <a:rPr lang="en-GB" sz="3600" dirty="0">
                <a:ln>
                  <a:solidFill>
                    <a:srgbClr val="002060"/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 non-cursive small letters. </a:t>
            </a:r>
            <a:endParaRPr lang="en-US" sz="5400" dirty="0">
              <a:ln>
                <a:solidFill>
                  <a:srgbClr val="002060"/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2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3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8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65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B47C49-7E8A-45BD-92C5-8F94081423E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bg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9068" y="2068475"/>
            <a:ext cx="3843769" cy="2882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BA1752E-CE86-434A-9E0D-E1BD1A3E0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165"/>
          <a:stretch/>
        </p:blipFill>
        <p:spPr>
          <a:xfrm>
            <a:off x="1759162" y="2068475"/>
            <a:ext cx="3843770" cy="28828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3FF8ED-B567-4E01-96C4-DA724B5D7FA2}"/>
              </a:ext>
            </a:extLst>
          </p:cNvPr>
          <p:cNvSpPr/>
          <p:nvPr/>
        </p:nvSpPr>
        <p:spPr>
          <a:xfrm>
            <a:off x="1859278" y="871962"/>
            <a:ext cx="8358920" cy="714732"/>
          </a:xfrm>
          <a:prstGeom prst="roundRect">
            <a:avLst>
              <a:gd name="adj" fmla="val 46326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636AA-9606-4C2B-B3AB-D21270DA85F5}"/>
              </a:ext>
            </a:extLst>
          </p:cNvPr>
          <p:cNvSpPr txBox="1"/>
          <p:nvPr/>
        </p:nvSpPr>
        <p:spPr>
          <a:xfrm>
            <a:off x="2063263" y="852338"/>
            <a:ext cx="8204175" cy="714732"/>
          </a:xfrm>
          <a:prstGeom prst="roundRect">
            <a:avLst>
              <a:gd name="adj" fmla="val 2232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say the words</a:t>
            </a:r>
            <a:r>
              <a:rPr lang="en-US" sz="24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0B61A6-D8D4-402F-AC0E-2DD715CA6408}"/>
              </a:ext>
            </a:extLst>
          </p:cNvPr>
          <p:cNvSpPr txBox="1"/>
          <p:nvPr/>
        </p:nvSpPr>
        <p:spPr>
          <a:xfrm>
            <a:off x="2443097" y="5035157"/>
            <a:ext cx="2264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</a:t>
            </a:r>
            <a:endParaRPr lang="en-GB" sz="6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D54108A-CC46-47F8-9AAB-F6BA7ED7D4B9}"/>
              </a:ext>
            </a:extLst>
          </p:cNvPr>
          <p:cNvSpPr txBox="1"/>
          <p:nvPr/>
        </p:nvSpPr>
        <p:spPr>
          <a:xfrm>
            <a:off x="7378504" y="4951303"/>
            <a:ext cx="2264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endParaRPr lang="en-GB" sz="6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6931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3FF8ED-B567-4E01-96C4-DA724B5D7FA2}"/>
              </a:ext>
            </a:extLst>
          </p:cNvPr>
          <p:cNvSpPr/>
          <p:nvPr/>
        </p:nvSpPr>
        <p:spPr>
          <a:xfrm>
            <a:off x="1859278" y="871962"/>
            <a:ext cx="8358920" cy="714732"/>
          </a:xfrm>
          <a:prstGeom prst="roundRect">
            <a:avLst>
              <a:gd name="adj" fmla="val 46326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636AA-9606-4C2B-B3AB-D21270DA85F5}"/>
              </a:ext>
            </a:extLst>
          </p:cNvPr>
          <p:cNvSpPr txBox="1"/>
          <p:nvPr/>
        </p:nvSpPr>
        <p:spPr>
          <a:xfrm>
            <a:off x="2063263" y="852338"/>
            <a:ext cx="8204175" cy="714732"/>
          </a:xfrm>
          <a:prstGeom prst="roundRect">
            <a:avLst>
              <a:gd name="adj" fmla="val 2232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say the words</a:t>
            </a:r>
            <a:r>
              <a:rPr lang="en-US" sz="24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4F8A59-BF65-44F9-B95D-C6362E0EF0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71" y="2068475"/>
            <a:ext cx="3843768" cy="2882828"/>
          </a:xfrm>
          <a:prstGeom prst="roundRect">
            <a:avLst>
              <a:gd name="adj" fmla="val 1057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3EE8AC0-D3E7-4DF1-B229-35DE4B33857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162" y="2068475"/>
            <a:ext cx="3843769" cy="2882828"/>
          </a:xfrm>
          <a:prstGeom prst="roundRect">
            <a:avLst>
              <a:gd name="adj" fmla="val 7611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1999FFA-C35D-4D91-B98A-FF26672087E7}"/>
              </a:ext>
            </a:extLst>
          </p:cNvPr>
          <p:cNvSpPr txBox="1"/>
          <p:nvPr/>
        </p:nvSpPr>
        <p:spPr>
          <a:xfrm>
            <a:off x="2548597" y="4989999"/>
            <a:ext cx="2264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Hand</a:t>
            </a:r>
            <a:endParaRPr lang="en-GB" sz="6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06641FA-C6B9-42F6-BDE0-36FDBF2643D6}"/>
              </a:ext>
            </a:extLst>
          </p:cNvPr>
          <p:cNvSpPr txBox="1"/>
          <p:nvPr/>
        </p:nvSpPr>
        <p:spPr>
          <a:xfrm>
            <a:off x="7379206" y="4951303"/>
            <a:ext cx="2264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Head</a:t>
            </a:r>
            <a:endParaRPr lang="en-GB" sz="6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06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3FF8ED-B567-4E01-96C4-DA724B5D7FA2}"/>
              </a:ext>
            </a:extLst>
          </p:cNvPr>
          <p:cNvSpPr/>
          <p:nvPr/>
        </p:nvSpPr>
        <p:spPr>
          <a:xfrm>
            <a:off x="1859278" y="871962"/>
            <a:ext cx="8358920" cy="714732"/>
          </a:xfrm>
          <a:prstGeom prst="roundRect">
            <a:avLst>
              <a:gd name="adj" fmla="val 46326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636AA-9606-4C2B-B3AB-D21270DA85F5}"/>
              </a:ext>
            </a:extLst>
          </p:cNvPr>
          <p:cNvSpPr txBox="1"/>
          <p:nvPr/>
        </p:nvSpPr>
        <p:spPr>
          <a:xfrm>
            <a:off x="2063263" y="852338"/>
            <a:ext cx="8204175" cy="714732"/>
          </a:xfrm>
          <a:prstGeom prst="roundRect">
            <a:avLst>
              <a:gd name="adj" fmla="val 2232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say the words</a:t>
            </a:r>
            <a:r>
              <a:rPr lang="en-US" sz="24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19B9CA-39B6-4DA5-A418-E79DC24A25B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E0D6D7"/>
              </a:clrFrom>
              <a:clrTo>
                <a:srgbClr val="E0D6D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38312" y="2068475"/>
            <a:ext cx="3794526" cy="2882828"/>
          </a:xfrm>
          <a:prstGeom prst="roundRect">
            <a:avLst>
              <a:gd name="adj" fmla="val 8313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846406-C57F-46B1-B49C-55E2983A7462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3F3F3"/>
              </a:clrFrom>
              <a:clrTo>
                <a:srgbClr val="F3F3F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9921" y="2068475"/>
            <a:ext cx="3843769" cy="2882828"/>
          </a:xfrm>
          <a:prstGeom prst="roundRect">
            <a:avLst>
              <a:gd name="adj" fmla="val 9685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01D5F72-1091-407A-8E04-B1E030D4F5D7}"/>
              </a:ext>
            </a:extLst>
          </p:cNvPr>
          <p:cNvSpPr txBox="1"/>
          <p:nvPr/>
        </p:nvSpPr>
        <p:spPr>
          <a:xfrm>
            <a:off x="7403126" y="4951303"/>
            <a:ext cx="2264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Lamp</a:t>
            </a:r>
            <a:endParaRPr lang="en-GB" sz="6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390282A-797C-4B56-BD92-6A0C2EFA0523}"/>
              </a:ext>
            </a:extLst>
          </p:cNvPr>
          <p:cNvSpPr txBox="1"/>
          <p:nvPr/>
        </p:nvSpPr>
        <p:spPr>
          <a:xfrm>
            <a:off x="2548597" y="4989999"/>
            <a:ext cx="2264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Tap</a:t>
            </a:r>
            <a:endParaRPr lang="en-GB" sz="6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3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3FF8ED-B567-4E01-96C4-DA724B5D7FA2}"/>
              </a:ext>
            </a:extLst>
          </p:cNvPr>
          <p:cNvSpPr/>
          <p:nvPr/>
        </p:nvSpPr>
        <p:spPr>
          <a:xfrm>
            <a:off x="1859278" y="871962"/>
            <a:ext cx="8358920" cy="714732"/>
          </a:xfrm>
          <a:prstGeom prst="roundRect">
            <a:avLst>
              <a:gd name="adj" fmla="val 46326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636AA-9606-4C2B-B3AB-D21270DA85F5}"/>
              </a:ext>
            </a:extLst>
          </p:cNvPr>
          <p:cNvSpPr txBox="1"/>
          <p:nvPr/>
        </p:nvSpPr>
        <p:spPr>
          <a:xfrm>
            <a:off x="2063263" y="852338"/>
            <a:ext cx="8204175" cy="714732"/>
          </a:xfrm>
          <a:prstGeom prst="roundRect">
            <a:avLst>
              <a:gd name="adj" fmla="val 2232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say the words</a:t>
            </a:r>
            <a:r>
              <a:rPr lang="en-US" sz="24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C01D2D-DE61-4631-AFB7-86B4A1EFD9F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417" y="2088707"/>
            <a:ext cx="3868122" cy="2882828"/>
          </a:xfrm>
          <a:prstGeom prst="roundRect">
            <a:avLst>
              <a:gd name="adj" fmla="val 8679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113DBF-0909-46E7-A93C-0D60D4F1D19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461" y="2088707"/>
            <a:ext cx="3892307" cy="2882828"/>
          </a:xfrm>
          <a:prstGeom prst="roundRect">
            <a:avLst>
              <a:gd name="adj" fmla="val 14154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AD73BF8-3525-4DB5-BE96-058EC7373021}"/>
              </a:ext>
            </a:extLst>
          </p:cNvPr>
          <p:cNvSpPr txBox="1"/>
          <p:nvPr/>
        </p:nvSpPr>
        <p:spPr>
          <a:xfrm>
            <a:off x="2548597" y="4989999"/>
            <a:ext cx="2264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</a:t>
            </a:r>
            <a:endParaRPr lang="en-GB" sz="6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D24301-C568-451B-8F22-F8295DF17492}"/>
              </a:ext>
            </a:extLst>
          </p:cNvPr>
          <p:cNvSpPr txBox="1"/>
          <p:nvPr/>
        </p:nvSpPr>
        <p:spPr>
          <a:xfrm>
            <a:off x="7403126" y="4951303"/>
            <a:ext cx="2264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Bed</a:t>
            </a:r>
            <a:endParaRPr lang="en-GB" sz="6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23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3FF8ED-B567-4E01-96C4-DA724B5D7FA2}"/>
              </a:ext>
            </a:extLst>
          </p:cNvPr>
          <p:cNvSpPr/>
          <p:nvPr/>
        </p:nvSpPr>
        <p:spPr>
          <a:xfrm>
            <a:off x="1859278" y="871962"/>
            <a:ext cx="8358920" cy="714732"/>
          </a:xfrm>
          <a:prstGeom prst="roundRect">
            <a:avLst>
              <a:gd name="adj" fmla="val 46326"/>
            </a:avLst>
          </a:prstGeom>
          <a:solidFill>
            <a:schemeClr val="bg1"/>
          </a:solidFill>
          <a:ln w="28575">
            <a:solidFill>
              <a:srgbClr val="C0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43636AA-9606-4C2B-B3AB-D21270DA85F5}"/>
              </a:ext>
            </a:extLst>
          </p:cNvPr>
          <p:cNvSpPr txBox="1"/>
          <p:nvPr/>
        </p:nvSpPr>
        <p:spPr>
          <a:xfrm>
            <a:off x="2063263" y="852338"/>
            <a:ext cx="8204175" cy="714732"/>
          </a:xfrm>
          <a:prstGeom prst="roundRect">
            <a:avLst>
              <a:gd name="adj" fmla="val 2232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Look at the picture and say the words</a:t>
            </a:r>
            <a:r>
              <a:rPr lang="en-US" sz="2400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AD73BF8-3525-4DB5-BE96-058EC7373021}"/>
              </a:ext>
            </a:extLst>
          </p:cNvPr>
          <p:cNvSpPr txBox="1"/>
          <p:nvPr/>
        </p:nvSpPr>
        <p:spPr>
          <a:xfrm>
            <a:off x="2548597" y="4989999"/>
            <a:ext cx="2264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</a:t>
            </a:r>
            <a:endParaRPr lang="en-GB" sz="6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D24301-C568-451B-8F22-F8295DF17492}"/>
              </a:ext>
            </a:extLst>
          </p:cNvPr>
          <p:cNvSpPr txBox="1"/>
          <p:nvPr/>
        </p:nvSpPr>
        <p:spPr>
          <a:xfrm>
            <a:off x="7403126" y="4951303"/>
            <a:ext cx="2264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Pen</a:t>
            </a:r>
            <a:endParaRPr lang="en-GB" sz="6000" dirty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568F0ED-40A4-477B-9FFB-3A8765B034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351" y="2088707"/>
            <a:ext cx="3916661" cy="2901292"/>
          </a:xfrm>
          <a:prstGeom prst="roundRect">
            <a:avLst>
              <a:gd name="adj" fmla="val 10955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E955ECB4-F755-47F3-96DB-3122D5ECC8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69" t="19906" r="41729" b="27905"/>
          <a:stretch/>
        </p:blipFill>
        <p:spPr>
          <a:xfrm>
            <a:off x="6591435" y="2088707"/>
            <a:ext cx="3888280" cy="2863204"/>
          </a:xfrm>
          <a:prstGeom prst="roundRect">
            <a:avLst>
              <a:gd name="adj" fmla="val 9092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1890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1235</TotalTime>
  <Words>495</Words>
  <Application>Microsoft Office PowerPoint</Application>
  <PresentationFormat>Widescreen</PresentationFormat>
  <Paragraphs>134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Calibri Light</vt:lpstr>
      <vt:lpstr>Segoe Print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Mithu Roy</dc:creator>
  <cp:lastModifiedBy>Mithu Roy</cp:lastModifiedBy>
  <cp:revision>76</cp:revision>
  <dcterms:created xsi:type="dcterms:W3CDTF">2020-04-23T08:56:16Z</dcterms:created>
  <dcterms:modified xsi:type="dcterms:W3CDTF">2020-05-03T05:37:41Z</dcterms:modified>
</cp:coreProperties>
</file>