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76" r:id="rId5"/>
    <p:sldId id="259" r:id="rId6"/>
    <p:sldId id="261" r:id="rId7"/>
    <p:sldId id="260" r:id="rId8"/>
    <p:sldId id="262" r:id="rId9"/>
    <p:sldId id="269" r:id="rId10"/>
    <p:sldId id="268" r:id="rId11"/>
    <p:sldId id="263" r:id="rId12"/>
    <p:sldId id="264" r:id="rId13"/>
    <p:sldId id="272" r:id="rId14"/>
    <p:sldId id="270" r:id="rId15"/>
    <p:sldId id="271" r:id="rId16"/>
    <p:sldId id="265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2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0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1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30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0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9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0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5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8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0830" y="1219200"/>
            <a:ext cx="6202339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88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اَهْلًا وَ سَهْلًا</a:t>
            </a:r>
            <a:endParaRPr lang="en-US" sz="8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2311" y="3276600"/>
            <a:ext cx="5610857" cy="26468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48354"/>
            <a:ext cx="7467600" cy="45405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222" y="1923157"/>
            <a:ext cx="8345554" cy="26468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166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اَهْلًا وَ سَهْلًا</a:t>
            </a:r>
            <a:endParaRPr lang="en-US" sz="166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0830" y="1197258"/>
            <a:ext cx="8439979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7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1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"/>
            <a:ext cx="9067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8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6858000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152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981633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ماهذا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71735"/>
            <a:ext cx="1745992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506178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855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82" y="-235520"/>
            <a:ext cx="9144000" cy="6858000"/>
          </a:xfrm>
          <a:prstGeom prst="rect">
            <a:avLst/>
          </a:prstGeom>
          <a:pattFill prst="pct10">
            <a:fgClr>
              <a:srgbClr val="00B0F0"/>
            </a:fgClr>
            <a:bgClr>
              <a:schemeClr val="bg1"/>
            </a:bgClr>
          </a:pattFill>
          <a:ln w="2540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3755" y="558887"/>
            <a:ext cx="94772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রাজধানী কোনটি</a:t>
            </a:r>
            <a:r>
              <a:rPr lang="bn-IN" sz="3600" b="1" cap="none" spc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cap="none" spc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284378" y="5735387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35761" y="2518648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048000" y="3798595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43453" y="5562600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147831" y="2318103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0851" y="2068742"/>
            <a:ext cx="22781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রিয়াদ</a:t>
            </a:r>
            <a:endParaRPr lang="en-US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2239" y="5361495"/>
            <a:ext cx="20810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জেদ্দা</a:t>
            </a:r>
            <a:endParaRPr lang="en-US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0950" y="3595563"/>
            <a:ext cx="16962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</a:t>
            </a:r>
            <a:endParaRPr lang="en-US" sz="8800" b="1" cap="none" spc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3398" y="2161729"/>
            <a:ext cx="22653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মদীনা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none" spc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8796" y="5336604"/>
            <a:ext cx="23226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দাম্মাম</a:t>
            </a:r>
            <a:endParaRPr lang="en-US" sz="80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0" grpId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36596"/>
            <a:ext cx="4222413" cy="485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1" b="15750"/>
          <a:stretch/>
        </p:blipFill>
        <p:spPr>
          <a:xfrm>
            <a:off x="307261" y="1337668"/>
            <a:ext cx="3997745" cy="498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1123898" y="228600"/>
            <a:ext cx="720101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1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endParaRPr lang="en-US" sz="115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1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 বন্দর</a:t>
            </a:r>
            <a:endParaRPr lang="en-US" sz="11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1" b="15750"/>
          <a:stretch/>
        </p:blipFill>
        <p:spPr>
          <a:xfrm>
            <a:off x="914400" y="1198953"/>
            <a:ext cx="7807745" cy="48970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123898" y="228600"/>
            <a:ext cx="720101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1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endParaRPr lang="en-US" sz="115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1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 বন্দর</a:t>
            </a:r>
            <a:endParaRPr lang="en-US" sz="115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8001000" cy="45898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701780" y="228600"/>
            <a:ext cx="604524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</a:t>
            </a:r>
            <a:r>
              <a:rPr lang="bn-IN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 </a:t>
            </a:r>
            <a:endParaRPr lang="en-US" sz="96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 বন্দর</a:t>
            </a:r>
            <a:endParaRPr lang="en-US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0010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123900" y="228600"/>
            <a:ext cx="720100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15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</a:t>
            </a:r>
            <a:r>
              <a:rPr lang="bn-IN" sz="11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 </a:t>
            </a:r>
            <a:endParaRPr lang="en-US" sz="115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1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bn-IN" sz="115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বন্দর</a:t>
            </a:r>
            <a:endParaRPr lang="en-US" sz="115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52400" y="0"/>
            <a:ext cx="8839200" cy="632460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540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4" y="946316"/>
            <a:ext cx="3727739" cy="514968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44" y="946316"/>
            <a:ext cx="4391456" cy="499728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Rectangle 23"/>
          <p:cNvSpPr/>
          <p:nvPr/>
        </p:nvSpPr>
        <p:spPr>
          <a:xfrm>
            <a:off x="1701782" y="228600"/>
            <a:ext cx="604524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endParaRPr lang="en-US" sz="96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তেলের খনি</a:t>
            </a:r>
            <a:endParaRPr lang="en-US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2866"/>
            <a:ext cx="803260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62000" y="685800"/>
            <a:ext cx="762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r>
              <a:rPr lang="bn-IN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তেলের খনি</a:t>
            </a:r>
            <a:endParaRPr lang="en-US" sz="8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64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371600"/>
            <a:ext cx="7881256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62000" y="685800"/>
            <a:ext cx="762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r>
              <a:rPr lang="bn-IN" sz="8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তেলের খনি</a:t>
            </a:r>
            <a:endParaRPr lang="en-US" sz="8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5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" y="2057399"/>
            <a:ext cx="4484578" cy="4392451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399"/>
            <a:ext cx="4274695" cy="4392451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762000" y="685800"/>
            <a:ext cx="762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 আরবের </a:t>
            </a:r>
            <a:r>
              <a:rPr lang="bn-IN" sz="88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তেলের খনি</a:t>
            </a:r>
            <a:endParaRPr lang="en-US" sz="88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304800"/>
            <a:ext cx="4565673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تعريف المدرس</a:t>
            </a:r>
            <a:r>
              <a:rPr lang="en-US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152400"/>
            <a:ext cx="8991600" cy="60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46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66800"/>
            <a:ext cx="8305800" cy="51815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30051"/>
            <a:ext cx="6019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একক পাঠ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9647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18315"/>
            <a:ext cx="6477000" cy="4572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05000" y="30051"/>
            <a:ext cx="6019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একক পাঠ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266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1"/>
            <a:ext cx="7848599" cy="4495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1200" y="228600"/>
            <a:ext cx="464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মূল্যায়ন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1224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010400" cy="5029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1200" y="228600"/>
            <a:ext cx="464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মূল্যায়ন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4455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3507" y="1155519"/>
            <a:ext cx="9001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استخرج من النص صيغ المضى </a:t>
            </a:r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ثم حولها الى المضارع </a:t>
            </a:r>
            <a:r>
              <a:rPr lang="ar-SA" sz="24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ـ </a:t>
            </a:r>
            <a:endParaRPr lang="en-US" sz="24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0502" y="2245617"/>
            <a:ext cx="19415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عمل الانفراد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767910"/>
            <a:ext cx="89530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اكتب اسماء اشهر المدن فى المملكة العربية السعودية</a:t>
            </a:r>
          </a:p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باللغة العربية</a:t>
            </a:r>
            <a:r>
              <a:rPr lang="ar-SA" sz="4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ar-SA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ـ</a:t>
            </a:r>
            <a:endParaRPr lang="en-US" sz="2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7336"/>
            <a:ext cx="8305800" cy="37220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04181" y="181450"/>
            <a:ext cx="6934199" cy="853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বাড়ির কাজ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97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6" grpId="0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0600" y="1995803"/>
            <a:ext cx="6914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ব্দিক</a:t>
            </a:r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আয়ত্ব</a:t>
            </a:r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endParaRPr lang="en-US" sz="40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15" y="874930"/>
            <a:ext cx="2696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</a:t>
            </a:r>
            <a:r>
              <a:rPr lang="en-US" sz="3600" b="1" cap="none" spc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3600" b="1" cap="none" spc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17861" y="2642133"/>
            <a:ext cx="96618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3800" b="1" cap="none" spc="0" dirty="0" smtClean="0">
                <a:ln w="11430"/>
                <a:pattFill prst="solidDmnd">
                  <a:fgClr>
                    <a:srgbClr val="C00000"/>
                  </a:fgClr>
                  <a:bgClr>
                    <a:srgbClr val="FFFF00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شُكْرًا لَكُمْ</a:t>
            </a:r>
            <a:endParaRPr lang="en-US" sz="13800" b="1" cap="none" spc="0" dirty="0">
              <a:ln w="11430"/>
              <a:pattFill prst="solidDmnd">
                <a:fgClr>
                  <a:srgbClr val="C00000"/>
                </a:fgClr>
                <a:bgClr>
                  <a:srgbClr val="FFFF00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7" y="674239"/>
            <a:ext cx="8117460" cy="5505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8582" y="1210973"/>
            <a:ext cx="731749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3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شُكْ</a:t>
            </a:r>
            <a:r>
              <a:rPr lang="ar-SA" sz="13800" b="1" cap="none" spc="0" dirty="0" smtClean="0">
                <a:ln w="11430"/>
                <a:pattFill prst="solidDmnd">
                  <a:fgClr>
                    <a:srgbClr val="C00000"/>
                  </a:fgClr>
                  <a:bgClr>
                    <a:srgbClr val="FFFF00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رًا لَكُمْ</a:t>
            </a:r>
            <a:endParaRPr lang="en-US" sz="13800" b="1" cap="none" spc="0" dirty="0">
              <a:ln w="11430"/>
              <a:pattFill prst="solidDmnd">
                <a:fgClr>
                  <a:srgbClr val="C00000"/>
                </a:fgClr>
                <a:bgClr>
                  <a:srgbClr val="FFFF00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03689"/>
            <a:ext cx="3581400" cy="12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611" y="415477"/>
            <a:ext cx="9135414" cy="156966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تَعْرِيْفُ الدَّرْسِ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611" y="1606137"/>
            <a:ext cx="9144000" cy="8525411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الصف: التاسع</a:t>
            </a:r>
          </a:p>
          <a:p>
            <a:pPr algn="ctr"/>
            <a:r>
              <a:rPr lang="ar-SA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المادة:اللغة العربية الاتصالية</a:t>
            </a:r>
          </a:p>
          <a:p>
            <a:pPr algn="ctr"/>
            <a:r>
              <a:rPr lang="ar-SA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المدة:50 دقيقة</a:t>
            </a:r>
          </a:p>
          <a:p>
            <a:pPr algn="ctr"/>
            <a:r>
              <a:rPr lang="ar-SA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الطلاب: 50</a:t>
            </a:r>
          </a:p>
          <a:p>
            <a:pPr algn="ctr"/>
            <a:endParaRPr lang="ar-SA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772399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05400"/>
            <a:ext cx="914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6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6858000"/>
          </a:xfrm>
          <a:prstGeom prst="rect">
            <a:avLst/>
          </a:prstGeom>
          <a:solidFill>
            <a:srgbClr val="002060"/>
          </a:solidFill>
          <a:ln w="152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0" y="197755"/>
            <a:ext cx="1981633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ماهذا</a:t>
            </a:r>
            <a:endParaRPr lang="en-US" sz="5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4004" y="183803"/>
            <a:ext cx="1745992" cy="92333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727200"/>
            <a:ext cx="5842000" cy="340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1" y="1219200"/>
            <a:ext cx="8065910" cy="418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1" y="1233152"/>
            <a:ext cx="8065910" cy="48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39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2363" y="158065"/>
            <a:ext cx="10439400" cy="6858000"/>
          </a:xfrm>
          <a:prstGeom prst="rect">
            <a:avLst/>
          </a:prstGeom>
          <a:solidFill>
            <a:srgbClr val="00B050"/>
          </a:solidFill>
          <a:ln w="1524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94068" y="3802447"/>
            <a:ext cx="960070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6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6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04800" y="5592681"/>
            <a:ext cx="9982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বিলাদু</a:t>
            </a:r>
            <a:r>
              <a:rPr lang="en-US" sz="8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হারামাইনিশ</a:t>
            </a:r>
            <a:r>
              <a:rPr lang="en-US" sz="8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শারীফাইন</a:t>
            </a:r>
            <a:endParaRPr lang="en-US" sz="80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955" y="423420"/>
            <a:ext cx="8568372" cy="2646878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الدرس اليوم</a:t>
            </a:r>
            <a:endParaRPr lang="en-US" sz="16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955" y="2292768"/>
            <a:ext cx="8568372" cy="13234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بِلَادُ الْحَرَمَيْنِ الشَّرِيْفَيْنِ</a:t>
            </a:r>
            <a:endParaRPr lang="en-US" sz="80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33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764" y="304800"/>
            <a:ext cx="9067800" cy="6781800"/>
          </a:xfrm>
          <a:prstGeom prst="rect">
            <a:avLst/>
          </a:prstGeom>
          <a:solidFill>
            <a:srgbClr val="00B050"/>
          </a:solidFill>
          <a:ln w="266700" cmpd="thickThin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80611" y="457200"/>
            <a:ext cx="36872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8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الاستفادة</a:t>
            </a:r>
            <a:r>
              <a:rPr lang="ar-SA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927" y="1828800"/>
            <a:ext cx="856035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يستطيع الطلاب بعد الفرغة الدرس---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من اشهر مدن المملكة مكة المكرمةـ</a:t>
            </a:r>
          </a:p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1ـ المدينة المنورة ـ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3ـ وفيها كعبة المشرفة و اول بئر نفط ـ</a:t>
            </a:r>
            <a:endParaRPr lang="en-US" sz="3600" b="1" cap="none" spc="0" dirty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083" y="493889"/>
            <a:ext cx="41873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</a:t>
            </a:r>
            <a:r>
              <a:rPr lang="en-US" sz="96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ফল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513" y="1936521"/>
            <a:ext cx="8589919" cy="5878532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6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6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ষে</a:t>
            </a:r>
            <a:r>
              <a:rPr lang="en-US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IN" sz="5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বলতে পারবে যে সৌদি শহরের প্রশিদ্ধ শহর কোনটি?</a:t>
            </a:r>
          </a:p>
          <a:p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মদীনা মুনাওয়ারা কোথায় অবস্থিত</a:t>
            </a:r>
          </a:p>
          <a:p>
            <a:r>
              <a:rPr lang="bn-I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প্রথম তেল খনি কথায় অবস্থিত । তা </a:t>
            </a:r>
          </a:p>
          <a:p>
            <a:r>
              <a:rPr lang="bn-I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pPr algn="ctr"/>
            <a:endParaRPr lang="en-US" sz="4000" b="1" cap="none" spc="0" dirty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7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423" y="228600"/>
            <a:ext cx="9144000" cy="6858000"/>
          </a:xfrm>
          <a:prstGeom prst="rect">
            <a:avLst/>
          </a:prstGeom>
          <a:solidFill>
            <a:srgbClr val="00B0F0"/>
          </a:solidFill>
          <a:ln w="266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86872" y="861354"/>
            <a:ext cx="2577950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ماهذا ؟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6206" y="774176"/>
            <a:ext cx="2837635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এটা কী </a:t>
            </a:r>
            <a:r>
              <a:rPr lang="bn-IN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4" y="2133600"/>
            <a:ext cx="7954836" cy="4416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2" y="2220778"/>
            <a:ext cx="7830340" cy="44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91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848600" cy="4892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43000" y="228600"/>
            <a:ext cx="2837635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এটা কী </a:t>
            </a:r>
            <a:r>
              <a:rPr lang="bn-IN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228600"/>
            <a:ext cx="2577950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ماهذا ؟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1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895</TotalTime>
  <Words>199</Words>
  <Application>Microsoft Office PowerPoint</Application>
  <PresentationFormat>On-screen Show (4:3)</PresentationFormat>
  <Paragraphs>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PC</cp:lastModifiedBy>
  <cp:revision>86</cp:revision>
  <dcterms:created xsi:type="dcterms:W3CDTF">2006-08-16T00:00:00Z</dcterms:created>
  <dcterms:modified xsi:type="dcterms:W3CDTF">2020-05-30T06:31:43Z</dcterms:modified>
</cp:coreProperties>
</file>