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76" r:id="rId5"/>
    <p:sldId id="259" r:id="rId6"/>
    <p:sldId id="261" r:id="rId7"/>
    <p:sldId id="260" r:id="rId8"/>
    <p:sldId id="262" r:id="rId9"/>
    <p:sldId id="269" r:id="rId10"/>
    <p:sldId id="268" r:id="rId11"/>
    <p:sldId id="263" r:id="rId12"/>
    <p:sldId id="264" r:id="rId13"/>
    <p:sldId id="272" r:id="rId14"/>
    <p:sldId id="270" r:id="rId15"/>
    <p:sldId id="271" r:id="rId16"/>
    <p:sldId id="265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0" autoAdjust="0"/>
  </p:normalViewPr>
  <p:slideViewPr>
    <p:cSldViewPr>
      <p:cViewPr varScale="1">
        <p:scale>
          <a:sx n="57" d="100"/>
          <a:sy n="57" d="100"/>
        </p:scale>
        <p:origin x="9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30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0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0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8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" y="76200"/>
            <a:ext cx="9067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76" y="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52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03952"/>
            <a:ext cx="1981633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ماهذا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08434"/>
            <a:ext cx="1745992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" y="1340197"/>
            <a:ext cx="8139289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855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9151" y="1000345"/>
            <a:ext cx="308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528831" y="4373857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886698" y="3378283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48000" y="3798595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006188" y="4447599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147831" y="2318103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7996" y="3088310"/>
            <a:ext cx="10406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রিয়াদ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1182" y="4306396"/>
            <a:ext cx="7521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জেদ্দা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8906" y="3595563"/>
            <a:ext cx="4603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</a:t>
            </a:r>
            <a:endParaRPr lang="en-US" sz="16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8567" y="2161729"/>
            <a:ext cx="1015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7198" y="2992726"/>
            <a:ext cx="23226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দাম্মাম</a:t>
            </a:r>
            <a:endParaRPr lang="en-US" sz="2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6188" y="2108341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রাজধানী কোনটি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00345"/>
            <a:ext cx="7391400" cy="50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828800"/>
            <a:ext cx="2362200" cy="14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 b="15750"/>
          <a:stretch/>
        </p:blipFill>
        <p:spPr>
          <a:xfrm>
            <a:off x="1524000" y="1337669"/>
            <a:ext cx="2781006" cy="193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2286000" y="3593715"/>
            <a:ext cx="2624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endParaRPr lang="en-US" sz="40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বন্দর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772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590800"/>
            <a:ext cx="347883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</a:t>
            </a:r>
            <a:r>
              <a:rPr lang="bn-IN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 </a:t>
            </a:r>
            <a:endParaRPr lang="en-US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বন্দর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90800"/>
            <a:ext cx="3114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</a:t>
            </a:r>
            <a:r>
              <a:rPr lang="bn-IN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 </a:t>
            </a:r>
            <a:endParaRPr lang="en-US" sz="4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bn-IN" sz="48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বন্দর</a:t>
            </a:r>
            <a:endParaRPr lang="en-US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1000"/>
            <a:ext cx="7696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276600" y="2133600"/>
            <a:ext cx="28729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endParaRPr lang="en-US" sz="44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620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04173"/>
            <a:ext cx="2362200" cy="152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514600" y="35814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r>
              <a:rPr lang="bn-IN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04800"/>
            <a:ext cx="79248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590800"/>
            <a:ext cx="2939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r>
              <a:rPr lang="bn-IN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8194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r>
              <a:rPr lang="bn-IN" sz="3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3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533400"/>
            <a:ext cx="8991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46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66800"/>
            <a:ext cx="8305800" cy="5181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30051"/>
            <a:ext cx="601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একক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964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18315"/>
            <a:ext cx="6477000" cy="457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5000" y="30051"/>
            <a:ext cx="601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একক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266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1"/>
            <a:ext cx="7848599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181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1040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5181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3507" y="1155519"/>
            <a:ext cx="9001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استخرج من النص صيغ المضى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ثم حولها الى المضارع </a:t>
            </a:r>
            <a:r>
              <a:rPr lang="ar-SA" sz="2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ـ </a:t>
            </a:r>
            <a:endParaRPr lang="en-US" sz="2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0502" y="2245617"/>
            <a:ext cx="19415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عمل الانفراد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67910"/>
            <a:ext cx="8953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اكتب اسماء اشهر المدن فى المملكة العربية السعودية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باللغة العربية</a:t>
            </a:r>
            <a:r>
              <a:rPr lang="ar-SA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ar-SA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ـ</a:t>
            </a:r>
            <a:endParaRPr lang="en-US" sz="2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7336"/>
            <a:ext cx="8305800" cy="37220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4181" y="181450"/>
            <a:ext cx="6934199" cy="853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বাড়ির কাজ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97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1995803"/>
            <a:ext cx="6914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ব্দিক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আয়ত্ব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4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15" y="874930"/>
            <a:ext cx="2696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314" y="2947769"/>
            <a:ext cx="871068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3800" b="1" cap="none" spc="0" dirty="0" smtClean="0">
                <a:ln w="11430"/>
                <a:pattFill prst="solidDmnd">
                  <a:fgClr>
                    <a:srgbClr val="C00000"/>
                  </a:fgClr>
                  <a:bgClr>
                    <a:srgbClr val="FFFF00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شُكْرًا لَكُمْ</a:t>
            </a:r>
            <a:endParaRPr lang="en-US" sz="13800" b="1" cap="none" spc="0" dirty="0">
              <a:ln w="11430"/>
              <a:pattFill prst="solidDmnd">
                <a:fgClr>
                  <a:srgbClr val="C00000"/>
                </a:fgClr>
                <a:bgClr>
                  <a:srgbClr val="FFFF00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6" y="685800"/>
            <a:ext cx="8117460" cy="5505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961" y="4489004"/>
            <a:ext cx="720647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3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شُكْ</a:t>
            </a:r>
            <a:r>
              <a:rPr lang="ar-SA" sz="13800" b="1" cap="none" spc="0" dirty="0" smtClean="0">
                <a:ln w="11430"/>
                <a:pattFill prst="solidDmnd">
                  <a:fgClr>
                    <a:srgbClr val="C00000"/>
                  </a:fgClr>
                  <a:bgClr>
                    <a:srgbClr val="FFFF00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رًا لَكُمْ</a:t>
            </a:r>
            <a:endParaRPr lang="en-US" sz="13800" b="1" cap="none" spc="0" dirty="0">
              <a:ln w="11430"/>
              <a:pattFill prst="solidDmnd">
                <a:fgClr>
                  <a:srgbClr val="C00000"/>
                </a:fgClr>
                <a:bgClr>
                  <a:srgbClr val="FFFF00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74" y="1524670"/>
            <a:ext cx="3581400" cy="12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705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197755"/>
            <a:ext cx="1981633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ماهذا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4004" y="183803"/>
            <a:ext cx="1745992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727200"/>
            <a:ext cx="5842000" cy="340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" y="1219200"/>
            <a:ext cx="8065910" cy="418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" y="1233152"/>
            <a:ext cx="8065910" cy="48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9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9751" y="3707467"/>
            <a:ext cx="39260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3804282"/>
            <a:ext cx="323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বিলাদু</a:t>
            </a:r>
            <a:r>
              <a:rPr lang="en-US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হারামাইনিশ</a:t>
            </a:r>
            <a:r>
              <a:rPr lang="en-US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শারীফাইন</a:t>
            </a:r>
            <a:endParaRPr lang="en-US" sz="2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2684110"/>
            <a:ext cx="4125645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بِلَادُ الْحَرَمَيْنِ الشَّرِيْفَيْنِ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731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3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167628"/>
            <a:ext cx="11512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الاستفادة</a:t>
            </a:r>
            <a:r>
              <a:rPr lang="ar-SA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9065" y="1828800"/>
            <a:ext cx="539121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يستطيع الطلاب بعد الفرغة الدرس---</a:t>
            </a:r>
          </a:p>
          <a:p>
            <a:pPr algn="r"/>
            <a:r>
              <a:rPr lang="ar-SA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من اشهر مدن المملكة مكة المكرمةـ</a:t>
            </a:r>
          </a:p>
          <a:p>
            <a:pPr algn="r"/>
            <a:r>
              <a:rPr lang="ar-SA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1ـ المدينة المنورة ـ</a:t>
            </a:r>
          </a:p>
          <a:p>
            <a:pPr algn="r"/>
            <a:r>
              <a:rPr lang="ar-SA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3ـ وفيها كعبة المشرفة و اول بئر نفط ـ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209800"/>
            <a:ext cx="10230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ফল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5" y="500628"/>
            <a:ext cx="848844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23" y="228600"/>
            <a:ext cx="9144000" cy="6858000"/>
          </a:xfrm>
          <a:prstGeom prst="rect">
            <a:avLst/>
          </a:prstGeom>
          <a:solidFill>
            <a:srgbClr val="00B0F0"/>
          </a:solidFill>
          <a:ln w="266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86872" y="861354"/>
            <a:ext cx="257795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ماهذا ؟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206" y="774176"/>
            <a:ext cx="283763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এটা কী </a:t>
            </a:r>
            <a:r>
              <a:rPr lang="bn-I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70" y="2819400"/>
            <a:ext cx="4753906" cy="274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3" y="1949014"/>
            <a:ext cx="7830340" cy="46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1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848600" cy="4892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43000" y="228600"/>
            <a:ext cx="283763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এটা কী </a:t>
            </a:r>
            <a:r>
              <a:rPr lang="bn-I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28600"/>
            <a:ext cx="257795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ماهذا ؟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1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984</TotalTime>
  <Words>133</Words>
  <Application>Microsoft Office PowerPoint</Application>
  <PresentationFormat>On-screen Show (4:3)</PresentationFormat>
  <Paragraphs>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PC</cp:lastModifiedBy>
  <cp:revision>97</cp:revision>
  <dcterms:created xsi:type="dcterms:W3CDTF">2006-08-16T00:00:00Z</dcterms:created>
  <dcterms:modified xsi:type="dcterms:W3CDTF">2020-05-30T11:55:35Z</dcterms:modified>
</cp:coreProperties>
</file>