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7" r:id="rId14"/>
    <p:sldId id="268" r:id="rId15"/>
    <p:sldId id="269" r:id="rId16"/>
    <p:sldId id="270" r:id="rId17"/>
    <p:sldId id="284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9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62549-D7D0-46FE-8791-2CA4BA384E4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D5EF1-EC9C-4478-B994-7F62B07C7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325B-E944-47B6-A96E-D2C58A638360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9629-C59D-4733-B1DD-C85DDE2D780C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1737-7BB7-4917-97F4-A18F6B6F99E2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E71-9079-48D5-A3A4-3FE87A95026A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E93-E62A-494E-8788-3BB4E44D911C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7EEF-B3AD-4511-BE31-7D00F2FD535E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92F-25B4-4826-A3F8-4EFA9C08BE24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B761-5778-4425-AA24-363F64E431F9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0763-E903-44F4-B332-F87FBBD03B5A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CE32-A249-4041-9039-1CEE0BC5F9BF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CEF32-1758-400F-BB69-E88D83AEBB8E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504B-3230-4DFD-B7DA-F391AA884890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60321"/>
            <a:ext cx="8839200" cy="655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18182" r="8797" b="19318"/>
          <a:stretch/>
        </p:blipFill>
        <p:spPr>
          <a:xfrm>
            <a:off x="430183" y="1447798"/>
            <a:ext cx="8283633" cy="133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2779961"/>
            <a:ext cx="69038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5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প্রসিদ্ধ আসমানি কিতাবসমূহ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67" y="777711"/>
            <a:ext cx="6683266" cy="444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3040" y="528437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সর্বমোট ১০৪ খানা আসমানি কিতাব নাজিল করেছেন ।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0054" y="5238204"/>
            <a:ext cx="646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৪ খানা বড় প্রসিদ্ধ। আর ১০০ খানা ছোট । 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399" y="5219811"/>
            <a:ext cx="831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ছোট কিতাবগুলোকে সহিফা বলে । সহিফা অর্থ – ফলক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398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1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11180" r="6544" b="25685"/>
          <a:stretch/>
        </p:blipFill>
        <p:spPr>
          <a:xfrm>
            <a:off x="359373" y="990600"/>
            <a:ext cx="847982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90600" y="228600"/>
            <a:ext cx="733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১. হযরত মূসা (আ.)- এর উপর নাজিল হয়েছে ।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79" y="951186"/>
            <a:ext cx="3733800" cy="469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14391" y="5638800"/>
            <a:ext cx="733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২. হযরত দাউদ (আ.)- এর উপর নাজিল হয়েছে ।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51185"/>
            <a:ext cx="3209277" cy="47185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998" y="5645106"/>
            <a:ext cx="733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৩. হযরত ঈসা (আ.)- এর উপর নাজিল হয়েছে । 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80" y="801955"/>
            <a:ext cx="3733800" cy="483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32086" y="5638799"/>
            <a:ext cx="847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৪. বিশ্বনবি হযরত মুহাম্মদ (স.) এর উপর নাজিল হয়েছে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0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  <p:bldP spid="12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39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১০০ খানা সহিফা মোট চারজন নবির উপর নাজিল হয়েছে । 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2"/>
          <a:stretch/>
        </p:blipFill>
        <p:spPr>
          <a:xfrm>
            <a:off x="477021" y="798730"/>
            <a:ext cx="7935686" cy="384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3136" y="5446931"/>
            <a:ext cx="843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১. হযরত আদম (আ.)-এর  উপর ১০ খানা নাজিল হয়েছে । 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12307"/>
          <a:stretch/>
        </p:blipFill>
        <p:spPr>
          <a:xfrm>
            <a:off x="477020" y="685800"/>
            <a:ext cx="8133579" cy="465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5446931"/>
            <a:ext cx="843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২ . হযরত শিস (আ.)-এর  উপর ৫০ খানা নাজিল হয়েছে । 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1" y="685800"/>
            <a:ext cx="8177120" cy="465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8689" y="544693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৩. হযরত ইবরাহিম (আ.)-এর  উপর ১০ খানা নাজিল হয়েছে ।  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2" y="685800"/>
            <a:ext cx="8302312" cy="477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81000" y="5464159"/>
            <a:ext cx="843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৪. হযরত ইদরিস (আ.)-এর  উপর ৩০ খানা নাজিল হয়েছে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0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78573"/>
            <a:ext cx="3904398" cy="3904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28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সর্বশ্রেষ্ঠ ও সর্বশেষ আসমানি কিতাব “</a:t>
            </a:r>
            <a:r>
              <a:rPr lang="bn-IN" sz="4000" dirty="0" smtClean="0">
                <a:solidFill>
                  <a:srgbClr val="7030A0"/>
                </a:solidFill>
              </a:rPr>
              <a:t>আল-কুরআন</a:t>
            </a:r>
            <a:r>
              <a:rPr lang="bn-IN" sz="3600" dirty="0" smtClean="0"/>
              <a:t>” ।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নবি করিম (স.) এর ৪০ বছর বয়সে হেরাগুহায় ধ্যানমগ্ন থাকাবস্থায় সর্বপ্রথম সূরা আলাকের প্রথম ৫টি আয়াত নাজিল হয় । সম্পন্ন কুরআন নাজিল হতে সময় লাগে  </a:t>
            </a:r>
            <a:r>
              <a:rPr lang="bn-IN" sz="3600" dirty="0" smtClean="0">
                <a:solidFill>
                  <a:srgbClr val="7030A0"/>
                </a:solidFill>
              </a:rPr>
              <a:t>২৩</a:t>
            </a:r>
            <a:r>
              <a:rPr lang="bn-IN" sz="3600" dirty="0" smtClean="0"/>
              <a:t> বছর ।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001062"/>
            <a:ext cx="89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আল- কুরআন ৩০টি পারা, ১১৪টি সূরা এবং ৫৫৮টি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রুকু</a:t>
            </a:r>
            <a:r>
              <a:rPr lang="bn-IN" sz="3600" dirty="0" smtClean="0"/>
              <a:t> আছে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04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0" y="152400"/>
            <a:ext cx="495300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98" y="133065"/>
            <a:ext cx="3699943" cy="4958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1" y="304800"/>
            <a:ext cx="883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সর্বশেষ ও সর্বশ্রেষ্ঠ কিতাবেকে “আল-কুরআন” বলা হয় কেন ? 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729" y="951131"/>
            <a:ext cx="844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উত্তর – দুইটি কারনে কুরআনকে “কুরআন” বলা হয় ।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/>
          <a:stretch/>
        </p:blipFill>
        <p:spPr>
          <a:xfrm>
            <a:off x="761999" y="1548031"/>
            <a:ext cx="3969645" cy="2977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Md. Yunus Azad\Desktop\file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49739" y="1548031"/>
            <a:ext cx="4037061" cy="303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4259" y="4343400"/>
            <a:ext cx="8442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 . কুরআন শব্দের অর্থ পঠিত । আল-কুরআন পৃথিবীর সবচেয়ে বেশি পঠিত গ্রন্থ । </a:t>
            </a:r>
          </a:p>
          <a:p>
            <a:r>
              <a:rPr lang="bn-IN" sz="3600" dirty="0" smtClean="0"/>
              <a:t> প্রতিদিন পাঁচ ওয়াক্ত নামাযে বাধ্যতামূলকভাবে কুরআন তিলাওয়াত করা হয় । তাই এ গ্রন্থকে কুরআন বলা হয় ।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53" y="834075"/>
            <a:ext cx="6418495" cy="411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27" y="2633663"/>
            <a:ext cx="2362201" cy="13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4" y="2612409"/>
            <a:ext cx="2303504" cy="127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50729" y="4724400"/>
            <a:ext cx="8472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২. কুরআনের অন্য অর্থ একত্র করা বা জমা করা ।</a:t>
            </a:r>
          </a:p>
          <a:p>
            <a:r>
              <a:rPr lang="bn-IN" sz="3600" dirty="0" smtClean="0"/>
              <a:t>আল-কুরআন পূর্ববর্তী সকল আসমানি কিতাবের শিক্ষা ও মূলনীতি একত্র করা হয়েছে বিধায় একে কুরআন বলা হয়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35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652" r="71181" b="66382"/>
          <a:stretch/>
        </p:blipFill>
        <p:spPr>
          <a:xfrm>
            <a:off x="208128" y="1027563"/>
            <a:ext cx="5510141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619" r="70709" b="62030"/>
          <a:stretch/>
        </p:blipFill>
        <p:spPr>
          <a:xfrm>
            <a:off x="228600" y="1961866"/>
            <a:ext cx="5105413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0" r="72500" b="57789"/>
          <a:stretch/>
        </p:blipFill>
        <p:spPr>
          <a:xfrm>
            <a:off x="101453" y="2647666"/>
            <a:ext cx="5325583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4" r="71487" b="53724"/>
          <a:stretch/>
        </p:blipFill>
        <p:spPr>
          <a:xfrm>
            <a:off x="228597" y="3429000"/>
            <a:ext cx="5105413" cy="87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7" r="75703" b="48461"/>
          <a:stretch/>
        </p:blipFill>
        <p:spPr>
          <a:xfrm>
            <a:off x="228600" y="4424149"/>
            <a:ext cx="4501244" cy="91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9" r="74825" b="44889"/>
          <a:stretch/>
        </p:blipFill>
        <p:spPr>
          <a:xfrm>
            <a:off x="289589" y="5334000"/>
            <a:ext cx="4566860" cy="77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685800" y="304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আল-কুরআনের আরো কতিপয় প্রসিদ্ধ নামের ও অর্থ 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5867400" y="107733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গ্রন্থ বা বই ।  </a:t>
            </a:r>
            <a:endParaRPr lang="en-US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13" y="1937140"/>
            <a:ext cx="426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সত্য-মিথ্যার পার্থক্যকারী </a:t>
            </a:r>
            <a:endParaRPr lang="en-US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13" y="2705500"/>
            <a:ext cx="426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জ্ঞান , প্রজ্ঞা । </a:t>
            </a:r>
            <a:endParaRPr lang="en-US" sz="3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43507" y="3541495"/>
            <a:ext cx="354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সুস্পষ্ট প্রমাণ। </a:t>
            </a:r>
            <a:endParaRPr lang="en-US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38539" y="4658337"/>
            <a:ext cx="354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সত্য। </a:t>
            </a:r>
            <a:endParaRPr lang="en-US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82139" y="5488577"/>
            <a:ext cx="354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জ্যোতি বা আলো।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421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5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76569" r="73620" b="19801"/>
          <a:stretch/>
        </p:blipFill>
        <p:spPr>
          <a:xfrm>
            <a:off x="381000" y="4886003"/>
            <a:ext cx="4671230" cy="82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54926" r="74559" b="39660"/>
          <a:stretch/>
        </p:blipFill>
        <p:spPr>
          <a:xfrm>
            <a:off x="685800" y="838200"/>
            <a:ext cx="3602978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59854" r="73190" b="35221"/>
          <a:stretch/>
        </p:blipFill>
        <p:spPr>
          <a:xfrm>
            <a:off x="556430" y="1650087"/>
            <a:ext cx="4495800" cy="77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64775" r="74560" b="31212"/>
          <a:stretch/>
        </p:blipFill>
        <p:spPr>
          <a:xfrm>
            <a:off x="534821" y="2444087"/>
            <a:ext cx="4376382" cy="72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68609" r="73255" b="27561"/>
          <a:stretch/>
        </p:blipFill>
        <p:spPr>
          <a:xfrm>
            <a:off x="487124" y="3276600"/>
            <a:ext cx="4780912" cy="8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72435" r="70489" b="23683"/>
          <a:stretch/>
        </p:blipFill>
        <p:spPr>
          <a:xfrm>
            <a:off x="487124" y="4091113"/>
            <a:ext cx="4780912" cy="72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685800" y="304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আল-কুরআনের আরো কতিপয় প্রসিদ্ধ নামের ও অর্থ 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583373" y="838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পথনির্দেশ ।  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11203" y="168404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উপদেশ  ।  </a:t>
            </a:r>
            <a:endParaRPr lang="en-US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52230" y="241581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নিরাময়  ।  </a:t>
            </a:r>
            <a:endParaRPr lang="en-US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268036" y="3468595"/>
            <a:ext cx="364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সন্মানিত ,মহিমাম্বিত।  </a:t>
            </a:r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68036" y="4178117"/>
            <a:ext cx="364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সদুপদেশ ।  </a:t>
            </a:r>
            <a:endParaRPr lang="en-US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051093" y="4946558"/>
            <a:ext cx="364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অনুগ্রহ , দয়া  ।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814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28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জোড়ায় কাজ 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6486"/>
            <a:ext cx="5514869" cy="310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4343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আল-কুরআনের নামকরণের যথার্থতা বর্ণনা কর ।  </a:t>
            </a:r>
            <a:endParaRPr lang="en-US" sz="4000" dirty="0"/>
          </a:p>
        </p:txBody>
      </p:sp>
      <p:sp>
        <p:nvSpPr>
          <p:cNvPr id="12" name="24-Point Star 11"/>
          <p:cNvSpPr/>
          <p:nvPr/>
        </p:nvSpPr>
        <p:spPr>
          <a:xfrm>
            <a:off x="6557111" y="2283619"/>
            <a:ext cx="2071520" cy="15263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553200" y="824037"/>
            <a:ext cx="1828800" cy="108096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91600" cy="655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9641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আল-কুরআনের বৈশিষ্ট্য ও মাহ্যত্ম্য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029200"/>
            <a:ext cx="830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ক. আল-কুরআন সর্বশ্রেষ্ঠ ও সবচেয়ে মর্যাদাবান গ্রন্থ । এর সমকক্ষ আর কোন কিতাব নেই ।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" y="5029200"/>
            <a:ext cx="830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খ. আল-কুরআন পরিপূর্ণ ও পূর্ণাঙ্গ কিতাব। এ গ্রন্থ সকল জ্ঞান-বিজ্ঞানের আধার 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2318" y="5050225"/>
            <a:ext cx="830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বলেন ---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7" t="5373" r="32982" b="90249"/>
          <a:stretch/>
        </p:blipFill>
        <p:spPr>
          <a:xfrm>
            <a:off x="4419600" y="4965110"/>
            <a:ext cx="4247866" cy="77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5696556"/>
            <a:ext cx="8305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 “আমি এই কিতাবে কোনো কিছুই বাদ নি ।”</a:t>
            </a:r>
            <a:r>
              <a:rPr lang="bn-IN" sz="2400" dirty="0" smtClean="0"/>
              <a:t>( </a:t>
            </a:r>
            <a:r>
              <a:rPr lang="bn-IN" sz="2800" dirty="0" smtClean="0"/>
              <a:t>আল-আনআম)  </a:t>
            </a:r>
            <a:r>
              <a:rPr lang="bn-IN" sz="40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21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91600" cy="655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9641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আল-কুরআনের বৈশিষ্ট্য ও মাহ্যত্ম্য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" y="5029200"/>
            <a:ext cx="830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গ. আল-কুরআন সন্দেহমুক্ত কিতাব –দুনিয়ার কোনো গ্রন্থই নির্ভূল বা অকাট্য নয় । কিন্তু কুরআন নির্ভুল ও আকাট্য ।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82790" y="5029199"/>
            <a:ext cx="830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সন্দেহের উদ্রেক হতে পারে এমন কোনো বিষয়ই এতে নেই।আল্লাহ তায়ালা বলেন-- 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4" t="40987" r="32415" b="56128"/>
          <a:stretch/>
        </p:blipFill>
        <p:spPr>
          <a:xfrm>
            <a:off x="4819095" y="5486399"/>
            <a:ext cx="3891589" cy="600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790" y="5029200"/>
            <a:ext cx="830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অর্থ- “ এটি (কুরআন) সেই কিতাব, যাতে কোনো সন্দেহ নেই ।” </a:t>
            </a:r>
            <a:r>
              <a:rPr lang="bn-IN" sz="3200" dirty="0" smtClean="0"/>
              <a:t>( সূরা আল-বাকারা ,  আয়াত ২ )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2790" y="4495000"/>
            <a:ext cx="8305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ঘ . আল-কুরআন সর্বজনীন কিতাব –এটি কোনো দেশ বা জাতির জন্য সীমাবদ্ধ নয় । সকল যুগের সব মানুষের জন্য এটি উপদেশ ও পথনির্দেশক ।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2790" y="4475202"/>
            <a:ext cx="8305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ঙ. আল-কুরআন অবিকৃত ও অপরিবর্তিত গ্রন্থ। আজ পর্যন্ত এতে কোনোরূপ সংযোজন, সংশোধন, পরিবর্তন করার প্রয়োজন নেই । স্বয়ং আল্লায় তায়ালা এর রক্ষক ।  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085" y="4495000"/>
            <a:ext cx="830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বলেন-- 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61095" r="28160" b="35285"/>
          <a:stretch/>
        </p:blipFill>
        <p:spPr>
          <a:xfrm>
            <a:off x="3715603" y="4535984"/>
            <a:ext cx="3876902" cy="5572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6868" y="5173009"/>
            <a:ext cx="830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“আমিই কুরআন অবতীর্ণ করেছি এবং আমিই এর সংরক্ষক । </a:t>
            </a:r>
            <a:r>
              <a:rPr lang="bn-IN" sz="3200" dirty="0" smtClean="0"/>
              <a:t>( সূরা আল-হিজর , আয়াত ৯ 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11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42752" y="228601"/>
            <a:ext cx="1787024" cy="6689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925" y="4114800"/>
            <a:ext cx="4419599" cy="2277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বাসার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(ইসলাম শিক্ষা) 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রশিদপুর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কালিয়াকৈর, গাজীপুর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716313492 </a:t>
            </a:r>
          </a:p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Email-abbashar1971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019800" y="1149942"/>
            <a:ext cx="2286000" cy="276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02740" y="4114800"/>
            <a:ext cx="2303060" cy="95410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অধ্যায়-পথম </a:t>
            </a:r>
            <a:endParaRPr lang="en-US" sz="28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4" y="1220174"/>
            <a:ext cx="2211830" cy="262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7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91600" cy="655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9641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আল-কুরআনের বৈশিষ্ট্য ও মাহ্যত্ম্য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" y="4435859"/>
            <a:ext cx="8305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ছ. আল-কুরআন সর্বশ্রেষ্ঠ গ্রন্থ ও মর্যাদাপূর্ণ কিতাব। এতে আরবের  সর্বশ্রেষ্ঠ সাহিত্য, ইতিহাস, ভবিষ্যদ্বাণী, বিজ্ঞান, সৃষ্টি রহস্য ইত্যাদি বিষয় খুব সুন্দর ভাবে লিপিবদ্ধ রয়েছে। 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21458" y="4402034"/>
            <a:ext cx="830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বলেন--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86632" r="29011" b="10133"/>
          <a:stretch/>
        </p:blipFill>
        <p:spPr>
          <a:xfrm>
            <a:off x="4172686" y="4425117"/>
            <a:ext cx="4524349" cy="623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" y="5048365"/>
            <a:ext cx="830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অর্থ- “ বস্তুত এটি সন্মানিত কুরআন । সংরক্ষিত ফলকে লিপিবদ্ধ ।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( সূরা আল-বুরুজ, আয়াত ২১-২২ )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13582" r="17015"/>
          <a:stretch/>
        </p:blipFill>
        <p:spPr>
          <a:xfrm>
            <a:off x="628946" y="913263"/>
            <a:ext cx="5600108" cy="336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40507" y="90692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দলীয় কাজ 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4958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আল-কুরআনের ৫টি বৈশিষ্ট্য লিখ । </a:t>
            </a:r>
            <a:endParaRPr lang="en-US" sz="4400" dirty="0"/>
          </a:p>
        </p:txBody>
      </p:sp>
      <p:sp>
        <p:nvSpPr>
          <p:cNvPr id="11" name="24-Point Star 10"/>
          <p:cNvSpPr/>
          <p:nvPr/>
        </p:nvSpPr>
        <p:spPr>
          <a:xfrm>
            <a:off x="6557111" y="2283619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5+2 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553200" y="824037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4200" y="191069"/>
            <a:ext cx="2286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মূল্যায়ন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18699" y="9906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000" dirty="0" smtClean="0"/>
              <a:t>হযরত আদম (আ.)-এর উপর কত খানা কিতাব নাজিল হয়েছে ? </a:t>
            </a:r>
          </a:p>
          <a:p>
            <a:pPr marL="742950" indent="-742950">
              <a:buAutoNum type="arabicPeriod"/>
            </a:pPr>
            <a:r>
              <a:rPr lang="bn-IN" sz="4000" dirty="0" smtClean="0"/>
              <a:t>“আল- ফুরকান” অর্থ কী ? </a:t>
            </a:r>
          </a:p>
          <a:p>
            <a:pPr marL="742950" indent="-742950">
              <a:buAutoNum type="arabicPeriod"/>
            </a:pPr>
            <a:r>
              <a:rPr lang="bn-IN" sz="4000" dirty="0" smtClean="0"/>
              <a:t>আল-কুরআনে কয়টি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রুকু</a:t>
            </a:r>
            <a:r>
              <a:rPr lang="bn-IN" sz="4000" dirty="0" smtClean="0"/>
              <a:t> আছে ? </a:t>
            </a:r>
          </a:p>
          <a:p>
            <a:pPr marL="742950" indent="-742950">
              <a:buAutoNum type="arabicPeriod"/>
            </a:pPr>
            <a:r>
              <a:rPr lang="bn-IN" sz="4000" dirty="0" smtClean="0"/>
              <a:t>আল- কুরআনের বৈশিষ্ট্য হলো---- </a:t>
            </a:r>
          </a:p>
          <a:p>
            <a:r>
              <a:rPr lang="bn-IN" sz="3200" dirty="0" smtClean="0"/>
              <a:t> </a:t>
            </a:r>
            <a:r>
              <a:rPr lang="en-US" sz="3200" dirty="0" smtClean="0"/>
              <a:t>i.</a:t>
            </a:r>
            <a:r>
              <a:rPr lang="bn-IN" sz="3200" dirty="0" smtClean="0"/>
              <a:t>এটি পরিপূর্ণ কিতাব </a:t>
            </a:r>
            <a:r>
              <a:rPr lang="bn-IN" sz="3200" dirty="0"/>
              <a:t> </a:t>
            </a:r>
            <a:r>
              <a:rPr lang="bn-IN" sz="3200" dirty="0" smtClean="0"/>
              <a:t>     </a:t>
            </a:r>
            <a:r>
              <a:rPr lang="en-US" sz="3200" dirty="0" smtClean="0"/>
              <a:t>ii.</a:t>
            </a:r>
            <a:r>
              <a:rPr lang="bn-IN" sz="3200" dirty="0" smtClean="0"/>
              <a:t> এটি কঠিন ভাষার কিতাব </a:t>
            </a:r>
          </a:p>
          <a:p>
            <a:r>
              <a:rPr lang="en-US" sz="3200" dirty="0" smtClean="0"/>
              <a:t>iii. </a:t>
            </a:r>
            <a:r>
              <a:rPr lang="bn-IN" sz="3200" dirty="0" smtClean="0"/>
              <a:t>এটি পূর্নাঙ্গ কিতাব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199" y="5029200"/>
            <a:ext cx="404769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/>
              <a:t>নিচের কোনটি সঠিক ?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57200" y="5791200"/>
            <a:ext cx="1828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/>
              <a:t>(ক) </a:t>
            </a:r>
            <a:r>
              <a:rPr lang="en-US" sz="3600" dirty="0" smtClean="0"/>
              <a:t>i </a:t>
            </a:r>
            <a:r>
              <a:rPr lang="bn-IN" sz="3600" dirty="0" smtClean="0"/>
              <a:t>ও </a:t>
            </a:r>
            <a:r>
              <a:rPr lang="en-US" sz="3600" dirty="0" smtClean="0"/>
              <a:t>ii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451478" y="5788925"/>
            <a:ext cx="1891922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/>
              <a:t>(খ) </a:t>
            </a:r>
            <a:r>
              <a:rPr lang="en-US" sz="3600" dirty="0" smtClean="0"/>
              <a:t>ii</a:t>
            </a:r>
            <a:r>
              <a:rPr lang="bn-IN" sz="3600" dirty="0" smtClean="0"/>
              <a:t>ও </a:t>
            </a:r>
            <a:r>
              <a:rPr lang="en-US" sz="3600" dirty="0" smtClean="0"/>
              <a:t>iii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457700" y="5777552"/>
            <a:ext cx="1905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/>
              <a:t>(গ)</a:t>
            </a:r>
            <a:r>
              <a:rPr lang="en-US" sz="3600" dirty="0" smtClean="0"/>
              <a:t> i</a:t>
            </a:r>
            <a:r>
              <a:rPr lang="bn-IN" sz="3600" dirty="0" smtClean="0"/>
              <a:t> ও</a:t>
            </a:r>
            <a:r>
              <a:rPr lang="en-US" sz="3600" dirty="0" smtClean="0"/>
              <a:t> iii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6553200" y="5788925"/>
            <a:ext cx="2286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/>
              <a:t>(ঘ)</a:t>
            </a:r>
            <a:r>
              <a:rPr lang="en-US" sz="3600" dirty="0" smtClean="0"/>
              <a:t> i,  ii,  iii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13" name="Half Frame 12"/>
          <p:cNvSpPr/>
          <p:nvPr/>
        </p:nvSpPr>
        <p:spPr>
          <a:xfrm rot="12702600">
            <a:off x="4533447" y="5407047"/>
            <a:ext cx="457200" cy="814040"/>
          </a:xfrm>
          <a:prstGeom prst="halfFra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99281" y="5660409"/>
            <a:ext cx="6096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2451478" y="5636525"/>
            <a:ext cx="6096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553200" y="5625152"/>
            <a:ext cx="6096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04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বাড়ির কাজ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018373"/>
            <a:ext cx="6201507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4648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“ আমি এই কিতাবে কোনো কিছুই বাদ দেই নি ।” কথাটির ব্যাখ্যা লিখে আনবে 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16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0" y="76494"/>
            <a:ext cx="8850200" cy="6629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7311"/>
            <a:ext cx="7543800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b="13116"/>
          <a:stretch/>
        </p:blipFill>
        <p:spPr>
          <a:xfrm>
            <a:off x="502763" y="1026994"/>
            <a:ext cx="8138474" cy="458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24000" y="22859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নিচের ছবিগুলো দেখে উত্তর দাও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68698"/>
            <a:ext cx="3482763" cy="5120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7" t="7058" r="25440"/>
          <a:stretch/>
        </p:blipFill>
        <p:spPr>
          <a:xfrm>
            <a:off x="2374798" y="812370"/>
            <a:ext cx="3645001" cy="5326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868698"/>
            <a:ext cx="4191000" cy="530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1524000" y="152566"/>
            <a:ext cx="5334000" cy="7983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/>
              <a:t>এই গুলোকে একত্রে কী বলা হয় ?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" y="1026994"/>
            <a:ext cx="8507510" cy="51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17349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আসমানি কিতাবের পরিচয় দিতে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আসমানি কিতাব সর্বমোট কয়টি বলতে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প্রসিদ্ধ আসমানি কিতাবগুলোর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রাসুলগণের নাম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আল-কুরআনের পরিচয় ও বৈশিষ্ট্য </a:t>
            </a:r>
            <a:r>
              <a:rPr lang="bn-IN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বিশ্লেষণ করতে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37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85801"/>
            <a:ext cx="8130129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76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আসমানি কিতাবের পরিচয় 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9599" y="4953000"/>
            <a:ext cx="3352801" cy="1066800"/>
          </a:xfrm>
          <a:prstGeom prst="wedgeRoundRectCallout">
            <a:avLst>
              <a:gd name="adj1" fmla="val 57414"/>
              <a:gd name="adj2" fmla="val -3678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আসমান শব্দের অর্থ – </a:t>
            </a:r>
            <a:r>
              <a:rPr lang="bn-IN" sz="4000" dirty="0" smtClean="0"/>
              <a:t>আকাশ 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3962400" y="5029200"/>
            <a:ext cx="4777328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কিতাব শব্দের অর্থ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বা লিখিত বস্তু।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হলো এমন গ্রন্থ যা আল্লাহ তায়ালা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পক্ষ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অবতীর্ণ হয়েছে।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29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435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4580792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ইসলামি পরিভাষায় যেসব কিতাব আল্লাহ তায়ালা মানবজাতির হিদায়াতের জন্য দিকনির্দেশনা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স্বরূপ</a:t>
            </a:r>
            <a:r>
              <a:rPr lang="bn-IN" sz="3600" dirty="0" smtClean="0"/>
              <a:t> নাজিল করেছেন তাকে আসমানি কিতাব বলে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86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152400"/>
            <a:ext cx="4876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আসমানি কিতাবের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বিষয়বস্তু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0"/>
          <a:stretch/>
        </p:blipFill>
        <p:spPr>
          <a:xfrm>
            <a:off x="442537" y="762000"/>
            <a:ext cx="8010972" cy="462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5257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ক. আল্লাহ তায়ালার সত্তাগত পরিচয় । 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5" y="762000"/>
            <a:ext cx="4946176" cy="4539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61" y="762000"/>
            <a:ext cx="3449539" cy="449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723" y="527031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খ . আল্লাহ তায়ালার </a:t>
            </a:r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গুণাবলির বর্ণনা </a:t>
            </a:r>
            <a:r>
              <a:rPr lang="bn-IN" sz="4000" dirty="0" smtClean="0"/>
              <a:t>। 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1"/>
          <a:stretch/>
        </p:blipFill>
        <p:spPr>
          <a:xfrm>
            <a:off x="1015206" y="762000"/>
            <a:ext cx="7113588" cy="455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38200" y="5301017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গ. নবি-রাসুলগণের বর্ণনা। </a:t>
            </a:r>
            <a:endParaRPr lang="en-US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2" y="762000"/>
            <a:ext cx="7605071" cy="439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19200" y="5330525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ঘ . পূর্ববর্তী জাতিসমূহের বিবরণ । </a:t>
            </a:r>
            <a:endParaRPr lang="en-US" sz="4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r="14657"/>
          <a:stretch/>
        </p:blipFill>
        <p:spPr>
          <a:xfrm>
            <a:off x="389937" y="1164609"/>
            <a:ext cx="418206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23" y="1219200"/>
            <a:ext cx="423877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80068" y="4114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ঙ. অবাধ্য ও কাফিরদের পরিণতির বিবরণ।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78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3" grpId="0"/>
      <p:bldP spid="13" grpId="1"/>
      <p:bldP spid="15" grpId="0"/>
      <p:bldP spid="15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058975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চ. হালাল-হারামের বর্ণনা । 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152400"/>
            <a:ext cx="4876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আসমানি কিতাবের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বিষয়বস্তু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" b="6365"/>
          <a:stretch/>
        </p:blipFill>
        <p:spPr>
          <a:xfrm>
            <a:off x="647700" y="762000"/>
            <a:ext cx="7886700" cy="429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945670" cy="429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34335" y="5012822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ছ. বিধি-বিধান সংক্রান্ত বিবরণ। 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27" y="989557"/>
            <a:ext cx="4411346" cy="357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6"/>
          <a:stretch/>
        </p:blipFill>
        <p:spPr>
          <a:xfrm>
            <a:off x="207405" y="1023256"/>
            <a:ext cx="4346398" cy="354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47700" y="5012822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জ. শাস্তি ও সতর্কীকরণ বিষয়ে আলোচনা । 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4" y="761999"/>
            <a:ext cx="8449265" cy="46047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900" y="5257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ঝ. উপদেশ ও সুসংবাদ সম্পর্কে বিবরণ । 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762000"/>
            <a:ext cx="8381659" cy="460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29503" y="541291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ঞ. আকিদা সংক্রান্ত বিষয়সমূহের বিবরণ। 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1"/>
          <a:stretch/>
        </p:blipFill>
        <p:spPr>
          <a:xfrm>
            <a:off x="342900" y="803971"/>
            <a:ext cx="8288570" cy="48077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2900" y="5611742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ট. পরকাল সংক্রান্ত বিষয়সমূহের বিবরণ।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0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4" grpId="0"/>
      <p:bldP spid="14" grpId="1"/>
      <p:bldP spid="16" grpId="0"/>
      <p:bldP spid="16" grpId="1"/>
      <p:bldP spid="17" grpId="0"/>
      <p:bldP spid="17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D06-2516-41C9-9F1C-8BB4266327B8}" type="datetime8">
              <a:rPr lang="en-US" smtClean="0"/>
              <a:t>3/25/2020 6:48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3547" r="50000" b="11440"/>
          <a:stretch/>
        </p:blipFill>
        <p:spPr>
          <a:xfrm>
            <a:off x="3185473" y="1143000"/>
            <a:ext cx="2986727" cy="296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3962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কিতাব শব্দের অর্থ কী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আসমানি কিতাব কাকে কলে ?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আসমানি কিতাবের দুইটি বষয়বস্তু বল 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12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986</Words>
  <Application>Microsoft Office PowerPoint</Application>
  <PresentationFormat>On-screen Show (4:3)</PresentationFormat>
  <Paragraphs>191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</cp:revision>
  <dcterms:created xsi:type="dcterms:W3CDTF">2006-08-16T00:00:00Z</dcterms:created>
  <dcterms:modified xsi:type="dcterms:W3CDTF">2020-03-25T13:00:37Z</dcterms:modified>
</cp:coreProperties>
</file>