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0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1219200" y="152400"/>
            <a:ext cx="6781800" cy="914400"/>
          </a:xfrm>
          <a:prstGeom prst="flowChartTermina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বিসমিল্লাহির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রাহমানির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রাহিম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an 4"/>
          <p:cNvSpPr/>
          <p:nvPr/>
        </p:nvSpPr>
        <p:spPr>
          <a:xfrm>
            <a:off x="762000" y="1219200"/>
            <a:ext cx="7620000" cy="1216152"/>
          </a:xfrm>
          <a:prstGeom prst="ca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শ্রেনিতে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/>
          </a:p>
        </p:txBody>
      </p:sp>
      <p:pic>
        <p:nvPicPr>
          <p:cNvPr id="6" name="Picture 5" descr="red-love-romantic-flow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628900"/>
            <a:ext cx="6350000" cy="392430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3124200" y="228600"/>
            <a:ext cx="2971800" cy="838200"/>
          </a:xfrm>
          <a:prstGeom prst="ribbon">
            <a:avLst>
              <a:gd name="adj1" fmla="val 0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an 5"/>
          <p:cNvSpPr/>
          <p:nvPr/>
        </p:nvSpPr>
        <p:spPr>
          <a:xfrm>
            <a:off x="457200" y="1295400"/>
            <a:ext cx="8229600" cy="1676400"/>
          </a:xfrm>
          <a:prstGeom prst="ca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বিশ্লেষণের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ব্যবস্থাপনা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/>
          </a:p>
        </p:txBody>
      </p:sp>
      <p:sp>
        <p:nvSpPr>
          <p:cNvPr id="7" name="Left-Right Arrow 6"/>
          <p:cNvSpPr/>
          <p:nvPr/>
        </p:nvSpPr>
        <p:spPr>
          <a:xfrm>
            <a:off x="3352800" y="3200400"/>
            <a:ext cx="2667000" cy="1219200"/>
          </a:xfrm>
          <a:prstGeom prst="left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8" name="Picture 7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200400"/>
            <a:ext cx="2981325" cy="1600199"/>
          </a:xfrm>
          <a:prstGeom prst="rect">
            <a:avLst/>
          </a:prstGeom>
        </p:spPr>
      </p:pic>
      <p:pic>
        <p:nvPicPr>
          <p:cNvPr id="9" name="Picture 8" descr="images (18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3200400"/>
            <a:ext cx="2752725" cy="1600200"/>
          </a:xfrm>
          <a:prstGeom prst="rect">
            <a:avLst/>
          </a:prstGeom>
        </p:spPr>
      </p:pic>
      <p:sp>
        <p:nvSpPr>
          <p:cNvPr id="11" name="Bevel 10"/>
          <p:cNvSpPr/>
          <p:nvPr/>
        </p:nvSpPr>
        <p:spPr>
          <a:xfrm>
            <a:off x="381000" y="5029200"/>
            <a:ext cx="8382000" cy="1423416"/>
          </a:xfrm>
          <a:prstGeom prst="beve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সমচ্ছেদ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নির্ধারণের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গোলাপ_ফুলের_ছবি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04800"/>
            <a:ext cx="8001000" cy="4480560"/>
          </a:xfrm>
          <a:prstGeom prst="rect">
            <a:avLst/>
          </a:prstGeom>
        </p:spPr>
      </p:pic>
      <p:sp>
        <p:nvSpPr>
          <p:cNvPr id="6" name="Can 5"/>
          <p:cNvSpPr/>
          <p:nvPr/>
        </p:nvSpPr>
        <p:spPr>
          <a:xfrm>
            <a:off x="457200" y="5029200"/>
            <a:ext cx="8305800" cy="1676400"/>
          </a:xfrm>
          <a:prstGeom prst="can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জানিয়ে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ক্লাশ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করছি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হাফেজ</a:t>
            </a:r>
            <a:endParaRPr lang="en-US" sz="40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1828800" y="152400"/>
            <a:ext cx="5410200" cy="16002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n>
                <a:solidFill>
                  <a:srgbClr val="002060"/>
                </a:solidFill>
              </a:ln>
            </a:endParaRPr>
          </a:p>
        </p:txBody>
      </p:sp>
      <p:pic>
        <p:nvPicPr>
          <p:cNvPr id="5" name="Picture 4" descr="Picture 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1600200"/>
            <a:ext cx="1676400" cy="2346960"/>
          </a:xfrm>
          <a:prstGeom prst="ellipse">
            <a:avLst/>
          </a:prstGeom>
        </p:spPr>
      </p:pic>
      <p:sp>
        <p:nvSpPr>
          <p:cNvPr id="6" name="Cube 5"/>
          <p:cNvSpPr/>
          <p:nvPr/>
        </p:nvSpPr>
        <p:spPr>
          <a:xfrm>
            <a:off x="152400" y="4114800"/>
            <a:ext cx="3962400" cy="25908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মোহাম্মমোহাম্মদ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হারুনুর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রশীদ</a:t>
            </a:r>
            <a:endParaRPr lang="en-US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-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US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শহীদ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জিয়াউর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জামালপুর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মোবা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 01711-378527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harun4921@gmail.com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ube 6"/>
          <p:cNvSpPr/>
          <p:nvPr/>
        </p:nvSpPr>
        <p:spPr>
          <a:xfrm>
            <a:off x="5410200" y="4038600"/>
            <a:ext cx="3581400" cy="2590800"/>
          </a:xfrm>
          <a:prstGeom prst="cub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দ্বা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দশ</a:t>
            </a:r>
          </a:p>
          <a:p>
            <a:pPr algn="ctr"/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হিসাববিজ্ঞান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2য়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পত্র</a:t>
            </a:r>
          </a:p>
          <a:p>
            <a:pPr algn="ctr"/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lang="as-IN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সময়: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৫০ মিনিট</a:t>
            </a:r>
          </a:p>
          <a:p>
            <a:pPr algn="ctr"/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তারিখ: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29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/০৫/২০২০ ইং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 flipH="1">
            <a:off x="304800" y="152400"/>
            <a:ext cx="8458200" cy="1524000"/>
          </a:xfrm>
          <a:prstGeom prst="flowChartTerminator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1600" dirty="0" smtClean="0">
              <a:solidFill>
                <a:schemeClr val="accent5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ব্যবস্থাপনা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1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429000" y="1752600"/>
            <a:ext cx="2209800" cy="838200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819400"/>
            <a:ext cx="7543800" cy="37338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ব্যবস্থাপনা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ব্যবস্থাপনা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হিসাববিজ্ঞানের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ব্যবস্থাপনা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হিসাববিজ্ঞানের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বাজেট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বাজেটীয়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নিয়ন্ত্রণ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প্রকারের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বাজেট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৬।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৭।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বিশ্লেষণের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৮।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সমচ্ছেদ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৯।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সমচ্ছেদ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নির্ধারণের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228600" y="0"/>
            <a:ext cx="8763000" cy="190500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6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6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6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6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6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5105400"/>
            <a:ext cx="9144000" cy="1597152"/>
          </a:xfrm>
          <a:prstGeom prst="ca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পারলে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উঠাও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বাজেট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বলতো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6" name="Picture 5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600200"/>
            <a:ext cx="2857500" cy="1600200"/>
          </a:xfrm>
          <a:prstGeom prst="rect">
            <a:avLst/>
          </a:prstGeom>
        </p:spPr>
      </p:pic>
      <p:pic>
        <p:nvPicPr>
          <p:cNvPr id="7" name="Picture 6" descr="download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1600200"/>
            <a:ext cx="2857500" cy="1600200"/>
          </a:xfrm>
          <a:prstGeom prst="rect">
            <a:avLst/>
          </a:prstGeom>
        </p:spPr>
      </p:pic>
      <p:pic>
        <p:nvPicPr>
          <p:cNvPr id="8" name="Picture 7" descr="download (1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4600" y="1600200"/>
            <a:ext cx="2619375" cy="1600199"/>
          </a:xfrm>
          <a:prstGeom prst="rect">
            <a:avLst/>
          </a:prstGeom>
        </p:spPr>
      </p:pic>
      <p:pic>
        <p:nvPicPr>
          <p:cNvPr id="9" name="Picture 8" descr="download (4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3352800"/>
            <a:ext cx="2819400" cy="1676400"/>
          </a:xfrm>
          <a:prstGeom prst="rect">
            <a:avLst/>
          </a:prstGeom>
        </p:spPr>
      </p:pic>
      <p:pic>
        <p:nvPicPr>
          <p:cNvPr id="10" name="Picture 9" descr="images (1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76600" y="3352800"/>
            <a:ext cx="2895600" cy="1676400"/>
          </a:xfrm>
          <a:prstGeom prst="rect">
            <a:avLst/>
          </a:prstGeom>
        </p:spPr>
      </p:pic>
      <p:pic>
        <p:nvPicPr>
          <p:cNvPr id="11" name="Picture 10" descr="images (16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24600" y="3352800"/>
            <a:ext cx="2619375" cy="1676400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0" y="152400"/>
            <a:ext cx="9144000" cy="990600"/>
          </a:xfrm>
          <a:prstGeom prst="flowChartTermina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উদাহরণঃ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সাদিয়া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ব্রাদার্স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উৎপাদনকারি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2020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তথ্যাদি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নিম্নরুপঃ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096000" cy="4820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43000"/>
                <a:gridCol w="37338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মাসের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নাম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বিবরণ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একক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জানুয়ারি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প্রত্যাশিত</a:t>
                      </a:r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20,000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অনুমিত</a:t>
                      </a:r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3,000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5,000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ফেব্রুয়ারি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প্রত্যাশিত</a:t>
                      </a:r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25,000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অনুমিত</a:t>
                      </a:r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5,000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3,000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মার্চ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প্রত্যাশিত</a:t>
                      </a:r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30,000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অনুমিত</a:t>
                      </a:r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4,000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5,000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28600" y="6324600"/>
            <a:ext cx="8763000" cy="381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উপরিউক্ত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তথ্যের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বাজেট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47800" y="533400"/>
            <a:ext cx="6172200" cy="2209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সাদিয়া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ব্রাদার্স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বাজেট</a:t>
            </a:r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2020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3429000"/>
          <a:ext cx="6096000" cy="264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066800"/>
                <a:gridCol w="1143000"/>
                <a:gridCol w="1143000"/>
              </a:tblGrid>
              <a:tr h="137160">
                <a:tc rowSpan="2"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জানুয়ারি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ফেব্রুয়ারি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মার্চ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একক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একক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একক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প্রত্যাশিত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20,000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25,000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30,000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যোগ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অনুমিত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3,000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5,000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4,000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প্রয়োজন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23,000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30,000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34,000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বিয়োগ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5,000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3,000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5,000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প্রত্যাশিত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উৎপাদন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18,000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27,000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29,000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457200" y="228600"/>
            <a:ext cx="3352800" cy="2286000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6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304800"/>
            <a:ext cx="3352800" cy="2175114"/>
          </a:xfrm>
          <a:prstGeom prst="rect">
            <a:avLst/>
          </a:prstGeom>
        </p:spPr>
      </p:pic>
      <p:sp>
        <p:nvSpPr>
          <p:cNvPr id="6" name="Can 5"/>
          <p:cNvSpPr/>
          <p:nvPr/>
        </p:nvSpPr>
        <p:spPr>
          <a:xfrm>
            <a:off x="914400" y="3124200"/>
            <a:ext cx="7315200" cy="1216152"/>
          </a:xfrm>
          <a:prstGeom prst="ca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sz="28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গ্রহণের</a:t>
            </a:r>
            <a:r>
              <a:rPr lang="en-US" sz="28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8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8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28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8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বিশ্লেষণের</a:t>
            </a:r>
            <a:r>
              <a:rPr lang="en-US" sz="28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819400" y="4876800"/>
            <a:ext cx="3886200" cy="1752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6 </a:t>
            </a:r>
            <a:r>
              <a:rPr lang="en-US" sz="4000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457200"/>
            <a:ext cx="3505200" cy="2057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60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24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1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457200"/>
            <a:ext cx="3352800" cy="2133599"/>
          </a:xfrm>
          <a:prstGeom prst="rect">
            <a:avLst/>
          </a:prstGeom>
        </p:spPr>
      </p:pic>
      <p:sp>
        <p:nvSpPr>
          <p:cNvPr id="6" name="Bevel 5"/>
          <p:cNvSpPr/>
          <p:nvPr/>
        </p:nvSpPr>
        <p:spPr>
          <a:xfrm>
            <a:off x="685800" y="3200400"/>
            <a:ext cx="7772400" cy="1499616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বাজেট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বাজেটীয়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নিয়ন্ত্রণ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ube 6"/>
          <p:cNvSpPr/>
          <p:nvPr/>
        </p:nvSpPr>
        <p:spPr>
          <a:xfrm>
            <a:off x="2590800" y="5334000"/>
            <a:ext cx="3962400" cy="1216152"/>
          </a:xfrm>
          <a:prstGeom prst="cub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7 </a:t>
            </a:r>
            <a:r>
              <a:rPr lang="en-US" sz="4000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00400" y="381000"/>
            <a:ext cx="2819400" cy="1676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/>
          </a:p>
        </p:txBody>
      </p:sp>
      <p:pic>
        <p:nvPicPr>
          <p:cNvPr id="5" name="Picture 4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381000"/>
            <a:ext cx="2743200" cy="1600200"/>
          </a:xfrm>
          <a:prstGeom prst="rect">
            <a:avLst/>
          </a:prstGeom>
        </p:spPr>
      </p:pic>
      <p:pic>
        <p:nvPicPr>
          <p:cNvPr id="6" name="Picture 5" descr="images (2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81001"/>
            <a:ext cx="2619375" cy="16002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381000" y="2286000"/>
            <a:ext cx="8458200" cy="3124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1।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ব্যবস্থাপনা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হিসাববিজ্ঞানের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ব্যবস্থাপনা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হিসাববিজ্ঞানের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তথ্যাবলি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 (ক)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অতীত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সম্পর্কিত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	(খ)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সম্পর্কিত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	(গ) *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ভবিষ্যত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সম্পর্কিত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	(ঘ)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সম্পর্কিত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৩।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ব্যবস্থাপনা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হিসাববিজ্ঞানের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(ক)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নির্দেশ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(খ)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উপদেশ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(গ) *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পরামর্শ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(ঘ)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অনুরোধ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</a:t>
            </a:r>
            <a:endParaRPr lang="en-US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বাজেট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সর্বপ্রথম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(ক) 1963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	(খ) * 1973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	গ) 1983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	(ঘ) 1993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সালে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895600" y="5715000"/>
            <a:ext cx="3810000" cy="914400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8 </a:t>
            </a:r>
            <a:r>
              <a:rPr lang="en-US" sz="40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314</TotalTime>
  <Words>398</Words>
  <Application>Microsoft Office PowerPoint</Application>
  <PresentationFormat>On-screen Show (4:3)</PresentationFormat>
  <Paragraphs>112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ICT</dc:creator>
  <cp:lastModifiedBy>ICT</cp:lastModifiedBy>
  <cp:revision>66</cp:revision>
  <dcterms:created xsi:type="dcterms:W3CDTF">2006-08-16T00:00:00Z</dcterms:created>
  <dcterms:modified xsi:type="dcterms:W3CDTF">2020-05-29T18:49:23Z</dcterms:modified>
</cp:coreProperties>
</file>