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228600"/>
            <a:ext cx="66294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457200" y="1447800"/>
            <a:ext cx="8229600" cy="1216152"/>
          </a:xfrm>
          <a:prstGeom prst="ca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শ্রেনিতে</a:t>
            </a:r>
            <a:r>
              <a:rPr lang="en-US" sz="5400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n>
                <a:solidFill>
                  <a:srgbClr val="7030A0"/>
                </a:solidFill>
              </a:ln>
            </a:endParaRPr>
          </a:p>
        </p:txBody>
      </p:sp>
      <p:pic>
        <p:nvPicPr>
          <p:cNvPr id="6" name="Picture 5" descr="pexels-photo-1352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834944"/>
            <a:ext cx="6324600" cy="3870655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29000" y="228600"/>
            <a:ext cx="2438400" cy="1600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/>
          </a:p>
        </p:txBody>
      </p:sp>
      <p:pic>
        <p:nvPicPr>
          <p:cNvPr id="5" name="Picture 4" descr="images (2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57500" cy="1600200"/>
          </a:xfrm>
          <a:prstGeom prst="rect">
            <a:avLst/>
          </a:prstGeom>
        </p:spPr>
      </p:pic>
      <p:pic>
        <p:nvPicPr>
          <p:cNvPr id="6" name="Picture 5" descr="images (2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28600"/>
            <a:ext cx="2705100" cy="16859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48000" y="5867400"/>
            <a:ext cx="3048000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9 </a:t>
            </a:r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2286000"/>
            <a:ext cx="8382000" cy="304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ঋণপত্রের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তফাত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যৌথমূলধনী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উদ্ভব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 (ক)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(খ)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রাশিয়া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)*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ইংল্যান্ড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দলিলটি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(ক)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পরিমেল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(খ)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সংঘবিধি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(গ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সংঘস্মারক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ঘ)*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বিবরণপত্র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যৌথমূলধনী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(ক)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1986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(খ)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1990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গ)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1994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(ঘ)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1998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228600"/>
            <a:ext cx="30480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447800"/>
            <a:ext cx="822960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ইস্যু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নিয়মাবলি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7" name="Left-Right Arrow 6"/>
          <p:cNvSpPr/>
          <p:nvPr/>
        </p:nvSpPr>
        <p:spPr>
          <a:xfrm>
            <a:off x="3124200" y="2895600"/>
            <a:ext cx="2819400" cy="160020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601"/>
            <a:ext cx="2676525" cy="1752600"/>
          </a:xfrm>
          <a:prstGeom prst="rect">
            <a:avLst/>
          </a:prstGeom>
        </p:spPr>
      </p:pic>
      <p:pic>
        <p:nvPicPr>
          <p:cNvPr id="9" name="Picture 8" descr="download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2819400"/>
            <a:ext cx="2619375" cy="1743075"/>
          </a:xfrm>
          <a:prstGeom prst="rect">
            <a:avLst/>
          </a:prstGeom>
        </p:spPr>
      </p:pic>
      <p:sp>
        <p:nvSpPr>
          <p:cNvPr id="10" name="Can 9"/>
          <p:cNvSpPr/>
          <p:nvPr/>
        </p:nvSpPr>
        <p:spPr>
          <a:xfrm>
            <a:off x="533400" y="4648200"/>
            <a:ext cx="8077200" cy="197815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স্মারকলিপি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পরিমেল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নিয়মাবলির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প্রভেদ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xels-photo-145954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176175"/>
            <a:ext cx="8077200" cy="485302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5486400"/>
            <a:ext cx="7543800" cy="1143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590800" y="228600"/>
            <a:ext cx="3733800" cy="914400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pic>
        <p:nvPicPr>
          <p:cNvPr id="5" name="Picture 4" descr="Picture 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371600"/>
            <a:ext cx="1905001" cy="2667002"/>
          </a:xfrm>
          <a:prstGeom prst="ellipse">
            <a:avLst/>
          </a:prstGeom>
        </p:spPr>
      </p:pic>
      <p:sp>
        <p:nvSpPr>
          <p:cNvPr id="6" name="Bevel 5"/>
          <p:cNvSpPr/>
          <p:nvPr/>
        </p:nvSpPr>
        <p:spPr>
          <a:xfrm>
            <a:off x="228600" y="4191000"/>
            <a:ext cx="3581400" cy="2514600"/>
          </a:xfrm>
          <a:prstGeom prst="bevel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মোহাম্মমোহাম্মদ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5486400" y="4191000"/>
            <a:ext cx="3429000" cy="2514600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হিসাববিজ্ঞান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as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 algn="ctr"/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29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990600" y="381000"/>
            <a:ext cx="7162800" cy="13716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endParaRPr lang="en-US" sz="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971800" y="1981200"/>
            <a:ext cx="3429000" cy="914400"/>
          </a:xfrm>
          <a:prstGeom prst="homeP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124200"/>
            <a:ext cx="7162800" cy="350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প্রাইভেট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স্মারকলিপি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পরিমেল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নিয়মাবলির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প্রভেদ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ইহার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ঋণপত্রের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তফাত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ইস্যু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নিয়মাবলি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534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2819400" cy="1752600"/>
          </a:xfrm>
          <a:prstGeom prst="rect">
            <a:avLst/>
          </a:prstGeom>
        </p:spPr>
      </p:pic>
      <p:pic>
        <p:nvPicPr>
          <p:cNvPr id="6" name="Picture 5" descr="download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219200"/>
            <a:ext cx="2667000" cy="1752600"/>
          </a:xfrm>
          <a:prstGeom prst="rect">
            <a:avLst/>
          </a:prstGeom>
        </p:spPr>
      </p:pic>
      <p:pic>
        <p:nvPicPr>
          <p:cNvPr id="7" name="Picture 6" descr="download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1219200"/>
            <a:ext cx="2590800" cy="1752600"/>
          </a:xfrm>
          <a:prstGeom prst="rect">
            <a:avLst/>
          </a:prstGeom>
        </p:spPr>
      </p:pic>
      <p:pic>
        <p:nvPicPr>
          <p:cNvPr id="8" name="Picture 7" descr="images (2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200400"/>
            <a:ext cx="2867025" cy="1752600"/>
          </a:xfrm>
          <a:prstGeom prst="rect">
            <a:avLst/>
          </a:prstGeom>
        </p:spPr>
      </p:pic>
      <p:pic>
        <p:nvPicPr>
          <p:cNvPr id="9" name="Picture 8" descr="images (2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3200400"/>
            <a:ext cx="2743200" cy="1752600"/>
          </a:xfrm>
          <a:prstGeom prst="rect">
            <a:avLst/>
          </a:prstGeom>
        </p:spPr>
      </p:pic>
      <p:pic>
        <p:nvPicPr>
          <p:cNvPr id="10" name="Picture 9" descr="images (28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600" y="3200400"/>
            <a:ext cx="2600325" cy="1762125"/>
          </a:xfrm>
          <a:prstGeom prst="rect">
            <a:avLst/>
          </a:prstGeom>
        </p:spPr>
      </p:pic>
      <p:sp>
        <p:nvSpPr>
          <p:cNvPr id="12" name="Can 11"/>
          <p:cNvSpPr/>
          <p:nvPr/>
        </p:nvSpPr>
        <p:spPr>
          <a:xfrm>
            <a:off x="304800" y="5181600"/>
            <a:ext cx="8534400" cy="1524000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পারছো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উঠাও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একচেন্জ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33400" y="228600"/>
            <a:ext cx="8077200" cy="2209800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সাদিয়া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100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70,000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শেয়ারে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70,00,000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অনুমোদিত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মূলধনে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নিবন্ধিত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40,000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সাধারনের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পত্রিকায়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বিজ্ঞাপন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প্রচার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সর্বমোট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70,000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আবেদন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তন্মধ্যে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40,000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আবেদনকারিদের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আবেদনের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সহানুভূতির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আবেদনকারিদের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খ.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গ.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505200"/>
          <a:ext cx="8610600" cy="2636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/>
                <a:gridCol w="5410200"/>
                <a:gridCol w="609600"/>
                <a:gridCol w="1066800"/>
                <a:gridCol w="1066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‍ও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রেফা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100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70,000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আবেদনের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পাওয়া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গেল</a:t>
                      </a:r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।)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100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70,000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আবেদনের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মূলধনে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স্থানান্তর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হলো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এবাং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অতিরিক্ত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আবেদনের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দেওয়া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6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হলো</a:t>
                      </a:r>
                      <a:r>
                        <a:rPr lang="en-US" sz="16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।)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70,00,000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70,00,000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70,00,000</a:t>
                      </a: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30,00,000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124200" y="2590800"/>
            <a:ext cx="28956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সাদিয়া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>
            <a:off x="4724400" y="6400800"/>
            <a:ext cx="484632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429000" y="228600"/>
            <a:ext cx="2209800" cy="835152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397000"/>
          <a:ext cx="8686799" cy="137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1510"/>
                <a:gridCol w="2320290"/>
                <a:gridCol w="751115"/>
                <a:gridCol w="1240971"/>
                <a:gridCol w="1240971"/>
                <a:gridCol w="1240971"/>
                <a:gridCol w="124097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রেফা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আবেদন</a:t>
                      </a:r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70,00,000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30,00,000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70,00,000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438400" y="2895600"/>
            <a:ext cx="3886200" cy="7620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সাদিয়া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ব্রাদার্স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799" y="3886200"/>
          <a:ext cx="7696201" cy="2534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48401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শিরোনাত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সম্পদসমূহঃ</a:t>
                      </a:r>
                      <a:endParaRPr lang="en-US" sz="2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অসমন্বকৃত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---</a:t>
                      </a: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---</a:t>
                      </a:r>
                    </a:p>
                    <a:p>
                      <a:pPr algn="r"/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</a:p>
                    <a:p>
                      <a:pPr algn="r"/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------------</a:t>
                      </a:r>
                    </a:p>
                    <a:p>
                      <a:pPr algn="r"/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4419600" y="6477000"/>
            <a:ext cx="484632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066800"/>
          <a:ext cx="80010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মালিকদের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sng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সমূহঃ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মালিকদের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স্বত্বঃ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মূলধনঃ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অনুমোদিত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মূলধনঃ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100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70,000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ইস্যুকৃত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বিলিকৃত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মূলধনঃ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100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40,000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</a:t>
                      </a:r>
                      <a:endParaRPr lang="en-US" u="sng" dirty="0" smtClean="0"/>
                    </a:p>
                    <a:p>
                      <a:pPr algn="l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তলবকৃত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মূলধনঃ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100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40,000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আদায়কৃত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মূলধনঃ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100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40,000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তলব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মালিকদের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উদ্বৃত্তঃ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দীর্ঘমেয়াদী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ঋণঃ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দায়ঃ</a:t>
                      </a:r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/>
                      </a:r>
                      <a:b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মালিকদের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sng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সমূহঃ</a:t>
                      </a:r>
                      <a:endParaRPr lang="en-US" sz="18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70,00,000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-----------</a:t>
                      </a: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</a:p>
                    <a:p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</a:p>
                    <a:p>
                      <a:endParaRPr lang="en-US" sz="1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40,00,000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762000" y="304800"/>
            <a:ext cx="3733800" cy="16002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914400" y="2590800"/>
            <a:ext cx="7239000" cy="12161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7" name="Cube 6"/>
          <p:cNvSpPr/>
          <p:nvPr/>
        </p:nvSpPr>
        <p:spPr>
          <a:xfrm>
            <a:off x="3276600" y="4876800"/>
            <a:ext cx="2667000" cy="1216152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6 </a:t>
            </a:r>
            <a:r>
              <a:rPr lang="en-US" sz="36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04800"/>
            <a:ext cx="2886075" cy="158115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457200"/>
            <a:ext cx="3048000" cy="16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6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57200"/>
            <a:ext cx="2847975" cy="1600200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381000" y="2819400"/>
            <a:ext cx="8382000" cy="121615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প্রাইভেট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পাবলিক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743200" y="5029200"/>
            <a:ext cx="3733800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40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544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75</cp:revision>
  <dcterms:created xsi:type="dcterms:W3CDTF">2006-08-16T00:00:00Z</dcterms:created>
  <dcterms:modified xsi:type="dcterms:W3CDTF">2020-05-30T05:45:30Z</dcterms:modified>
</cp:coreProperties>
</file>