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57" r:id="rId6"/>
    <p:sldId id="262" r:id="rId7"/>
    <p:sldId id="274" r:id="rId8"/>
    <p:sldId id="295" r:id="rId9"/>
    <p:sldId id="296" r:id="rId10"/>
    <p:sldId id="297" r:id="rId11"/>
    <p:sldId id="299" r:id="rId12"/>
    <p:sldId id="298" r:id="rId13"/>
    <p:sldId id="300" r:id="rId14"/>
    <p:sldId id="27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63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95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59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89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6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64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6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1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2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8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0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8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5F2F-5B49-43B4-8791-0A17AEA1202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5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83" y="313864"/>
            <a:ext cx="65817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42" y="2177143"/>
            <a:ext cx="9768115" cy="402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4843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84" y="275773"/>
            <a:ext cx="4198029" cy="2801256"/>
          </a:xfrm>
          <a:prstGeom prst="rect">
            <a:avLst/>
          </a:prstGeom>
        </p:spPr>
      </p:pic>
      <p:pic>
        <p:nvPicPr>
          <p:cNvPr id="6" name="Picture 5" descr="d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42" y="249690"/>
            <a:ext cx="4426857" cy="2711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0343" y="3541486"/>
            <a:ext cx="8011886" cy="2831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সাহসা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দুলাইয়া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লভিল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ভূতল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ভাবিলাম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এতখনে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চিনিল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বারেক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ঠেকানু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209005"/>
            <a:ext cx="4153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830" y="1724297"/>
            <a:ext cx="281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2948" y="1698172"/>
            <a:ext cx="36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নমস্কার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66" y="3419565"/>
            <a:ext cx="225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হিয়া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67451" y="3357154"/>
            <a:ext cx="3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হ্রদয়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109" y="5199017"/>
            <a:ext cx="184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9154" y="5277394"/>
            <a:ext cx="236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মগজে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37" y="1369787"/>
            <a:ext cx="2561092" cy="1271814"/>
          </a:xfrm>
          <a:prstGeom prst="rect">
            <a:avLst/>
          </a:prstGeom>
        </p:spPr>
      </p:pic>
      <p:pic>
        <p:nvPicPr>
          <p:cNvPr id="14" name="Picture 13" descr="t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15" y="4847772"/>
            <a:ext cx="2644428" cy="1413328"/>
          </a:xfrm>
          <a:prstGeom prst="rect">
            <a:avLst/>
          </a:prstGeom>
        </p:spPr>
      </p:pic>
      <p:pic>
        <p:nvPicPr>
          <p:cNvPr id="16" name="Picture 15" descr="t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07" y="3038275"/>
            <a:ext cx="2618921" cy="14665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0" y="4655965"/>
            <a:ext cx="9956800" cy="76944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9" y="1518103"/>
            <a:ext cx="5994400" cy="2792640"/>
          </a:xfrm>
          <a:prstGeom prst="rect">
            <a:avLst/>
          </a:prstGeom>
        </p:spPr>
      </p:pic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68" y="319993"/>
            <a:ext cx="3714750" cy="84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75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47" t="43802" r="9426" b="35813"/>
          <a:stretch/>
        </p:blipFill>
        <p:spPr>
          <a:xfrm>
            <a:off x="3554361" y="427703"/>
            <a:ext cx="4630994" cy="1091382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42452" y="1238866"/>
            <a:ext cx="11341509" cy="5442153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5944" y="2322287"/>
            <a:ext cx="9927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কুলটা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ভূতল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944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4" t="40904" b="39209"/>
          <a:stretch/>
        </p:blipFill>
        <p:spPr>
          <a:xfrm>
            <a:off x="3015282" y="0"/>
            <a:ext cx="5247468" cy="1363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677" y="5100791"/>
            <a:ext cx="11282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a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1334106"/>
            <a:ext cx="9013373" cy="3499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8285" y="4978178"/>
            <a:ext cx="1056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অকৃত্রিম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13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97" t="43656" r="10287" b="39785"/>
          <a:stretch/>
        </p:blipFill>
        <p:spPr>
          <a:xfrm>
            <a:off x="4436806" y="353961"/>
            <a:ext cx="3318388" cy="1135626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1" y="1828799"/>
            <a:ext cx="10406743" cy="4513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24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581" y="25264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 সরকার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সহঃশিক্ষক(হিন্দু ধর্ম)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 পাইলট বালিকা উচ্চ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শিবগঞ্জ, বগুড়া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Mobail:01712338244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mspghs@gmail.com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5" y="537394"/>
            <a:ext cx="6319684" cy="126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9892" y="2265569"/>
            <a:ext cx="2708367" cy="362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18534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83" y="2168459"/>
            <a:ext cx="3071355" cy="402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82951" y="255903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MoinaExpanded" pitchFamily="2" charset="0"/>
                <a:cs typeface="NikoshBAN" panose="02000000000000000000" pitchFamily="2" charset="0"/>
              </a:rPr>
              <a:t>৩০</a:t>
            </a:r>
            <a:r>
              <a:rPr lang="en-US" sz="3600" b="1" dirty="0" smtClean="0">
                <a:solidFill>
                  <a:srgbClr val="C00000"/>
                </a:solidFill>
                <a:latin typeface="MoinaExpanded" pitchFamily="2" charset="0"/>
                <a:cs typeface="NikoshBAN" panose="02000000000000000000" pitchFamily="2" charset="0"/>
              </a:rPr>
              <a:t>/৫/২০২০</a:t>
            </a:r>
            <a:endParaRPr lang="as-IN" sz="3600" b="1" dirty="0">
              <a:solidFill>
                <a:srgbClr val="C00000"/>
              </a:solidFill>
              <a:latin typeface="MoinaExpanded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55" b="10025"/>
          <a:stretch/>
        </p:blipFill>
        <p:spPr>
          <a:xfrm>
            <a:off x="2138516" y="281601"/>
            <a:ext cx="6666270" cy="1650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4843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04" b="6989"/>
          <a:stretch/>
        </p:blipFill>
        <p:spPr>
          <a:xfrm>
            <a:off x="884901" y="1448261"/>
            <a:ext cx="5808407" cy="135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3097161" y="194648"/>
            <a:ext cx="5088194" cy="1253613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884902" y="2344994"/>
            <a:ext cx="9719188" cy="4114799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2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17" y="0"/>
            <a:ext cx="5229225" cy="1800225"/>
          </a:xfrm>
          <a:prstGeom prst="rect">
            <a:avLst/>
          </a:prstGeom>
        </p:spPr>
      </p:pic>
      <p:pic>
        <p:nvPicPr>
          <p:cNvPr id="6" name="Picture 5" descr="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0" y="1925077"/>
            <a:ext cx="5458264" cy="4067760"/>
          </a:xfrm>
          <a:prstGeom prst="rect">
            <a:avLst/>
          </a:prstGeom>
        </p:spPr>
      </p:pic>
      <p:pic>
        <p:nvPicPr>
          <p:cNvPr id="7" name="Picture 6" descr="d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004" y="1941342"/>
            <a:ext cx="4811150" cy="4051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002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373"/>
          <a:stretch/>
        </p:blipFill>
        <p:spPr>
          <a:xfrm>
            <a:off x="1533832" y="311098"/>
            <a:ext cx="5928851" cy="883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6068" y="46423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7" y="1625600"/>
            <a:ext cx="9652000" cy="4789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29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588" y="0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179" y="5205869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436372" y="1015663"/>
            <a:ext cx="7846143" cy="18288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436374" y="2669458"/>
            <a:ext cx="7846141" cy="2389239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সংগীত,ছোট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গল্প,নাটক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উপন্যাস্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পদচারনা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স্বচ্ছন্দ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36375" y="4908889"/>
            <a:ext cx="7846142" cy="18288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জীবনাবসান: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obindronat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1407723"/>
            <a:ext cx="2743199" cy="3572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3315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8" y="1103086"/>
            <a:ext cx="5138057" cy="2728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6915" y="4005943"/>
            <a:ext cx="956491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বিদীর্নহিয়া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আমগাছ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উদিল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14" y="1190170"/>
            <a:ext cx="4586514" cy="2685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47" b="26709"/>
          <a:stretch/>
        </p:blipFill>
        <p:spPr>
          <a:xfrm>
            <a:off x="3409705" y="0"/>
            <a:ext cx="49053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887" y="524721"/>
            <a:ext cx="5617028" cy="2606655"/>
          </a:xfrm>
          <a:prstGeom prst="rect">
            <a:avLst/>
          </a:prstGeom>
        </p:spPr>
      </p:pic>
      <p:pic>
        <p:nvPicPr>
          <p:cNvPr id="4" name="Picture 3" descr="vab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7" y="583519"/>
            <a:ext cx="5123543" cy="2493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2743" y="3628572"/>
            <a:ext cx="927462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নাইকো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ভোরে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কুড়াবার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সুমধুর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পাঠশালা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পলায়ন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ভাবিলাম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306</Words>
  <Application>Microsoft Office PowerPoint</Application>
  <PresentationFormat>Custom</PresentationFormat>
  <Paragraphs>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mogno</cp:lastModifiedBy>
  <cp:revision>155</cp:revision>
  <dcterms:created xsi:type="dcterms:W3CDTF">2020-04-04T15:22:44Z</dcterms:created>
  <dcterms:modified xsi:type="dcterms:W3CDTF">2020-05-29T18:47:16Z</dcterms:modified>
</cp:coreProperties>
</file>