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68" r:id="rId12"/>
    <p:sldId id="258" r:id="rId13"/>
    <p:sldId id="270" r:id="rId14"/>
    <p:sldId id="267" r:id="rId15"/>
    <p:sldId id="257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স্বাগতম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3999" cy="144655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172201"/>
            <a:ext cx="9143999" cy="58477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‘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কাঁদে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আঁখি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সযতনে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শুস্ক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রাখি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’-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সরব পাঠ 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103_111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এসো আমরা কবিতার অংশ জেনে নিই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14400"/>
            <a:ext cx="9144000" cy="5940088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কাঁদে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আঁখি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সযতনে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শুস্ক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রাখি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নিরমল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নয়নের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পাছে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লোকে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স্নেহের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প্রশমিতে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ব্যথা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উপেক্ষার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লোকে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3999" cy="120032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‘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স্নেহের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প্রশমিতে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ব্যথা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’-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নিরব পাঠ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এসো আমরা কবিতার কিছু অংশ জেনে নিই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14401"/>
            <a:ext cx="9144000" cy="5632311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মহৎ উদ্দেশ্যে যবে 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এক সাথে মিলে সবে 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পারি না মিলিতে সেই দলে 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পাছে লোকে কিছু বলে </a:t>
            </a:r>
          </a:p>
          <a:p>
            <a:pPr algn="ctr"/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বিধাতা দিছেন প্রাণ 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থাকি সদা ম্রিয়মাণ 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শক্তি মরে ভীতির কবলে 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পাছে লোকে কিছু বলে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3999" cy="132343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1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211669"/>
            <a:ext cx="9144000" cy="58477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‘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বিধাতা দিছেন প্রাণ, থাকি সদা ম্রিয়মাণ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’-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মূল্যায়ন -০১ 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9144000" cy="55092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প্রশ্নঃ-০১-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সম্পাদনে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কোনটিকে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উপেক্ষা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অনুচিত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ক.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সংকল্প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  খ.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সংকোচ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গ.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সংশয়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   ঘ.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প্রশ্নঃ-০২- আর্তের পাশে দাঁড়াতে গিয়েও  কেউ কেউ কেন উপেক্ষা করে চলে যায় ?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সহযোগিতার ভয়ে            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রোগাক্রান্ত হওয়ার ভয়ে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সমালোচনার  ভয়ে         ঘ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ছোট হওয়ার ভয়ে 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প্রশ্নঃ-০৩-’পাছে লোকে কিছু বলে’ কবিতাটি পাঠকের মধ্যে কোন ধরনের অনুপ্রেরণা সৃষ্টিতে গুরুত্বপুর্ণ ?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সাহসিকতা                  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সংকোচহীনতা   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ভয়হীনতা                       ঘ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পরোপকারিতা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05000" y="18288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43000" y="42672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57800" y="57150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মূল্যায়ন -০২ 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71601"/>
            <a:ext cx="9144000" cy="5570756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নিচের উদ্দীপকটি পড় এবং ৪  ও ৫ নং প্রশ্নের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উত্তর লিখঃ 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অনন্ত গ্রামের বেকার যুবকদের কর্মসংস্থানের জন্য  মৎস্য খামার গড়ে তোলার পরিকল্পনা করে । সে ভাবে এক সময় প্রচুর আয় হবে , বেকাররা স্বনির্ভর হবে। কিন্তু যদি সে এ কাজে সফল হতে না পারে , তাহলে তার সমালোচনা করবে । তাই সে তার পরিকল্পনা বাদ দেয় ।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মূল্যায়ন -০৩ 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9144000" cy="55092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প্রশ্নঃ-০৪-উদ্দীপকে অনন্তর মাঝে ‘পাছে লোকে কিছু বলে’ কবিতার কোন বিশেষ দিকটি প্রকাশিত হয়েছে ?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সংশয়                        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ভীরুতা    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দুর্বলতা                        ঘ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হতাশা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প্রশ্নঃ-০৫- কবি কামিনী রায়ের দৃষ্টিতে অনন্তরএ উদ্যোগ সফল করা যেতে পারে- </a:t>
            </a: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দৃঢ় সংকল্পবদ্ধ হলে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ii.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সকল সংশয় দূর করলে 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সাহসী পদক্ষেপ গ্রহন করলে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নীচের কোনটি সঠিক ?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 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 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ঘ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05000" y="23622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10400" y="61722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00200"/>
            <a:ext cx="9144000" cy="526297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বিনয় কুমার বিশ্বাস </a:t>
            </a:r>
          </a:p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কোলা সদর উদ্দিন উচ্চ বিদ্যালয় </a:t>
            </a:r>
          </a:p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রাজবাড়ী সদর, রাজবাড়ী ।</a:t>
            </a:r>
          </a:p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মোবাঃ ০১৭১৭৭৫৪৮০৭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752600"/>
            <a:ext cx="1673352" cy="1728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862048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11500" b="1" dirty="0" smtClean="0">
                <a:latin typeface="NikoshBAN" pitchFamily="2" charset="0"/>
                <a:cs typeface="NikoshBAN" pitchFamily="2" charset="0"/>
              </a:rPr>
              <a:t>বাড়ীর কাজ-০১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বাড়ীর কাজ-০২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১.   ‘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আপনারে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বিব্রত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রহিতে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অবনী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, </a:t>
            </a: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প্রত্যেকে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।’ </a:t>
            </a: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‘নিন্দুকের বাসি আমি সবার চেয়ে ভালো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যুগ-জনমের বন্ধু আমার আঁধার ঘরের আলো ।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সবাই মোরে ছাড়তে পারে বন্ধু যারা আছে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নিন্দুক সে বেঁচে থাকুক বিশ্বহিতের তরে ,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আমার আসা পুর্ণ হবে তাহার কৃপা ভরে ।’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862048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11500" b="1" dirty="0" smtClean="0">
                <a:latin typeface="NikoshBAN" pitchFamily="2" charset="0"/>
                <a:cs typeface="NikoshBAN" pitchFamily="2" charset="0"/>
              </a:rPr>
              <a:t>বাড়ীর কাজ-০৩ 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41242"/>
            <a:ext cx="9144000" cy="5016758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আঁখি সযতনে শুস্ক রাখে কখন ? 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  ‘শক্তি মরে ভীতির কবলে’ ।- কীভাবে ? ব্যাখ্যা কর । 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  উদ্দীপকের প্রথম অংশের বক্তব্য ‘পাছে লোকে কিছু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	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বলে’ কবিতার কোন স্তবকের বিপরীত ভাব ধারণ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করেছে ?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ব্যাখ্যা কর। 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 উদ্দীপকের দ্বিতীয় অংশের নিন্দুক ও ‘পাছে লোকে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কিছু বলে’ কবিতার নিন্দুকের তুলনামুলক আলোচনা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কর 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862048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11500" b="1" dirty="0" smtClean="0"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3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9144000" cy="5632311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শ্রেণীঃ ৮ম </a:t>
            </a:r>
          </a:p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বিষয়ঃ বাংলা ১ম পত্র</a:t>
            </a:r>
          </a:p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(পদ্যাংশ)</a:t>
            </a:r>
          </a:p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3০-০৫-২০২০ইং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4495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371600"/>
            <a:ext cx="4648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43000"/>
            <a:ext cx="44958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 descr="images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4572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40361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11500" b="1" dirty="0" smtClean="0"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“পাছে লোকে কিছু বলে”</a:t>
            </a:r>
          </a:p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-কামিনী রায়</a:t>
            </a:r>
          </a:p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(শেষ অংশ) 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71600"/>
            <a:ext cx="9144000" cy="5355312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আবৃতি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514350" indent="-514350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 সংশয় এড়িয়ে কাজে-কর্মে ব্রতী হওয়ার অনুপ্রেরণা পাবে ।</a:t>
            </a:r>
          </a:p>
          <a:p>
            <a:pPr marL="514350" indent="-514350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 ৪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নিঃশঙ্কচিত্তে জীবনপথে  পরিচালিত হওয়ার অনুপ্রেনণা পাবে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এসো আমরা কিছু নুতন শব্দ জেনে নিই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24384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প্রশমিতে পারে ব্যথা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990600"/>
            <a:ext cx="3810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যন্ত্রণার উপশম ঘটাতে পারে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819400"/>
            <a:ext cx="3810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গ্রাহ্য না করা, অবহেলা করা , গুরুত্ব না দেয়া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5867400"/>
            <a:ext cx="3810000" cy="83099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কাতর  , বিষাদগ্রস্থ 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24400"/>
            <a:ext cx="2362200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ছল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34670"/>
            <a:ext cx="2362200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ম্রিয়মাণ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4495800"/>
            <a:ext cx="3810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ছুতা , ওজর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124200"/>
            <a:ext cx="2438400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উপেক্ষা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657600" y="1295400"/>
            <a:ext cx="978408" cy="685800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429000" y="3200400"/>
            <a:ext cx="978408" cy="685800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429000" y="5867400"/>
            <a:ext cx="978408" cy="685800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505200" y="4648200"/>
            <a:ext cx="978408" cy="685800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603</Words>
  <Application>Microsoft Office PowerPoint</Application>
  <PresentationFormat>On-screen Show (4:3)</PresentationFormat>
  <Paragraphs>103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BINAY</cp:lastModifiedBy>
  <cp:revision>45</cp:revision>
  <dcterms:created xsi:type="dcterms:W3CDTF">2006-08-16T00:00:00Z</dcterms:created>
  <dcterms:modified xsi:type="dcterms:W3CDTF">2020-05-30T08:31:35Z</dcterms:modified>
</cp:coreProperties>
</file>