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57" r:id="rId5"/>
    <p:sldId id="262" r:id="rId6"/>
    <p:sldId id="260" r:id="rId7"/>
    <p:sldId id="261" r:id="rId8"/>
    <p:sldId id="266" r:id="rId9"/>
    <p:sldId id="268" r:id="rId10"/>
    <p:sldId id="263" r:id="rId11"/>
    <p:sldId id="265" r:id="rId12"/>
    <p:sldId id="267" r:id="rId13"/>
    <p:sldId id="264" r:id="rId14"/>
    <p:sldId id="269" r:id="rId15"/>
    <p:sldId id="270" r:id="rId16"/>
    <p:sldId id="274" r:id="rId17"/>
    <p:sldId id="272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B27DF5-6173-4608-AC6D-0B2B46904C9D}">
          <p14:sldIdLst>
            <p14:sldId id="256"/>
            <p14:sldId id="258"/>
            <p14:sldId id="259"/>
            <p14:sldId id="257"/>
            <p14:sldId id="262"/>
            <p14:sldId id="260"/>
          </p14:sldIdLst>
        </p14:section>
        <p14:section name="Untitled Section" id="{228C4BFA-37C8-48D4-AD8B-EC3F9B7D414D}">
          <p14:sldIdLst>
            <p14:sldId id="261"/>
            <p14:sldId id="266"/>
            <p14:sldId id="268"/>
            <p14:sldId id="263"/>
            <p14:sldId id="265"/>
            <p14:sldId id="267"/>
            <p14:sldId id="264"/>
            <p14:sldId id="269"/>
            <p14:sldId id="270"/>
            <p14:sldId id="274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15" autoAdjust="0"/>
  </p:normalViewPr>
  <p:slideViewPr>
    <p:cSldViewPr snapToGrid="0">
      <p:cViewPr varScale="1">
        <p:scale>
          <a:sx n="63" d="100"/>
          <a:sy n="63" d="100"/>
        </p:scale>
        <p:origin x="-5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C4D86-AA94-4063-B3F5-7DCD3C495870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90CC9-7650-4749-9F0C-9F5BA0A9D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4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90CC9-7650-4749-9F0C-9F5BA0A9D6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1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68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8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5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alpha val="0"/>
                <a:lumMod val="0"/>
                <a:lumOff val="10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252A-C5A0-479F-AA03-B61C1CB9DD94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B23B1-FAA2-46CE-998F-996D5CF76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logger.com/blogger.g?blogID=5824589474464089584#editor/target=post;postID=7993828102727476695;onPublishedMenu=allposts;onClosedMenu=allposts;postNum=0;src=postname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-339969"/>
            <a:ext cx="11793415" cy="719796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48114698"/>
      </p:ext>
    </p:extLst>
  </p:cSld>
  <p:clrMapOvr>
    <a:masterClrMapping/>
  </p:clrMapOvr>
  <p:transition spd="slow">
    <p:fad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17230" y="-82062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নীতি  পরিকল্পনা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400" y="152400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কল্যাণ কর্মসূচী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0677" y="3165231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 উন্নয়ন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52400" y="487797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 ও শহর সমাজসেবা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474677" y="-11387"/>
            <a:ext cx="55215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সমস্যার প্রতিকার প্রতিরোধ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498122" y="1524000"/>
            <a:ext cx="5673970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জসংস্কার ও সামাজিক আইন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533292" y="2954216"/>
            <a:ext cx="5568462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পারিবারিক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61427" y="4676335"/>
            <a:ext cx="57560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67235" y="93783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স্বাস্থ্য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7235" y="1735015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প্রতিবন্ধী সেবা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7576" y="3387970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অপরাধ ও কিশোর অপরাধ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21023" y="5158154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মাজিক গবেষণা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670430" y="166879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প্রশাসন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670430" y="1913204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সামগ্রীক ক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00910" y="3863924"/>
            <a:ext cx="5146431" cy="1570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কুটির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 উন্নয়ন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4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</a:p>
          <a:p>
            <a:pPr algn="ctr"/>
            <a:endParaRPr lang="en-US" sz="4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পরিধি সম্পর্কে কী বলেছেন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উত্তরঃ-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আরমান্ডো মোরেলস এবং ডব্লিউ শেফর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পরিধি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 বলেছেন, বস্তুত সমাজকর্ম একটি বহুমূখী পেশা যা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মানব জীবনের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 সব দিকের তথ্যাদি ও উপাদান নিয়ে সমাজকর্মের প্রয়োগ ক্ষেত্র ব্যাপৃত।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বনের প্রতিটি দিকের সঙ্গে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 বিধানে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 সাহায্য করে।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6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556" y="495300"/>
            <a:ext cx="1171575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137160" y="1737360"/>
            <a:ext cx="11719560" cy="493776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কোন কোন সেবামূলক কাজ সমাজকর্মের পরিধিভূক্ত?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 গ্রামীণ সমাজসেবা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শহর সমাজসেবা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পারিবারিক সমাজসেবা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স্বাস্থ্যসেবা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321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25507" y="398929"/>
            <a:ext cx="11944350" cy="1478280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কাজঃ সমাজকর্মের পরিধির অন্তর্ভুক্ত কোন কোন দিক অমাদের দেশ উন্নয়নের ক্ষেত্রে ভূমিকা রাখতে পারে বলে তুমি মনে কর।</a:t>
            </a:r>
            <a:endParaRPr lang="en-US" sz="2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125507" y="1962150"/>
            <a:ext cx="11944350" cy="474345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১।পল্লী উন্নয়ন</a:t>
            </a:r>
            <a:endParaRPr lang="en-US" sz="6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কু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শিল্পের উন্নয়ন</a:t>
            </a:r>
            <a:endParaRPr lang="en-US" sz="6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IN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মানবসম্পদ উন্নয়ন</a:t>
            </a:r>
            <a:endParaRPr lang="en-US" sz="6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66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লিং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ঙ্কটিতে ক্লিক কর এবং সঠিক উত্তরের চেকবক্সে ক্লিক দাও।</a:t>
            </a:r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0650" y="4610100"/>
            <a:ext cx="962025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www.blogger.com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blogger.g?blogID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5824589474464089584#editor</a:t>
            </a:r>
            <a:r>
              <a:rPr lang="en-US" dirty="0">
                <a:hlinkClick r:id="rId2"/>
              </a:rPr>
              <a:t>/target=</a:t>
            </a:r>
            <a:r>
              <a:rPr lang="en-US" dirty="0" err="1">
                <a:hlinkClick r:id="rId2"/>
              </a:rPr>
              <a:t>post;postID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7993828102727476695;onPublishedMenu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allposts;onClosedMenu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allposts;postNum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0;src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postname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1082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"/>
            <a:ext cx="12192000" cy="68252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6272" y="4907285"/>
            <a:ext cx="7376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94129" y="0"/>
            <a:ext cx="12088906" cy="6858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ব্যক্তি জীবন, দলীয় জীবন ও সামাজিক জীবনে কি কি সমস্যা হতে পারে এবং তা সমাধানের জন্য সমাজকর্মের কোন কোন ক্ষেত্রে বিচরণ করতে হবে? খাতায় লিখে নিয়ে আসবে।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09550" y="533400"/>
            <a:ext cx="11982450" cy="592455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60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83638" y="1397726"/>
            <a:ext cx="4741508" cy="52773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মোঃআতিকুর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24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আমিন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একাডেমী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০১৯১৭-৬০৭৬৬৮</a:t>
            </a:r>
          </a:p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ইমেল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:gaziatik68@gmail.com</a:t>
            </a:r>
            <a:endParaRPr lang="bn-IN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886886" y="313506"/>
            <a:ext cx="683187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</a:rPr>
              <a:t>পরিচিতি</a:t>
            </a:r>
            <a:endParaRPr lang="en-US" sz="5400" b="1" dirty="0">
              <a:solidFill>
                <a:srgbClr val="FFFF00"/>
              </a:solidFill>
            </a:endParaRPr>
          </a:p>
        </p:txBody>
      </p:sp>
      <p:pic>
        <p:nvPicPr>
          <p:cNvPr id="5" name="Picture 4" descr="_DSC09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6451828" y="1866762"/>
            <a:ext cx="5096962" cy="451974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1578155"/>
            <a:ext cx="1136469" cy="5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404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2861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সমাজকর্ম</a:t>
            </a:r>
          </a:p>
          <a:p>
            <a:pPr lvl="0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একাদশ</a:t>
            </a:r>
          </a:p>
          <a:p>
            <a:pPr lvl="0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১ম</a:t>
            </a:r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endParaRPr lang="bn-IN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IN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৪৫মিনিট</a:t>
            </a:r>
            <a:endParaRPr lang="en-US" sz="4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06275"/>
      </p:ext>
    </p:extLst>
  </p:cSld>
  <p:clrMapOvr>
    <a:masterClrMapping/>
  </p:clrMapOvr>
  <p:transition spd="slow">
    <p:fade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0318" y="520578"/>
            <a:ext cx="10929938" cy="552926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" y="304800"/>
            <a:ext cx="11734800" cy="1610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নিম্নের ছবিগুলো দেখঃ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89" y="2110154"/>
            <a:ext cx="3298580" cy="1336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554" y="2098430"/>
            <a:ext cx="4001086" cy="45004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385" y="3505200"/>
            <a:ext cx="3407752" cy="30937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2145324"/>
            <a:ext cx="4175760" cy="445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68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57908" y="269631"/>
            <a:ext cx="11746523" cy="608427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ছবিগুলো কী বিষয়ক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56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</a:t>
            </a:r>
            <a:r>
              <a:rPr lang="en-US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পরিধি</a:t>
            </a:r>
            <a:endParaRPr lang="en-US" sz="88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Scope of Social Work</a:t>
            </a:r>
            <a:endParaRPr lang="en-US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523" y="1207477"/>
            <a:ext cx="10128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288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922369" cy="6553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/>
              <a:t>শিখনফল</a:t>
            </a:r>
            <a:endParaRPr lang="en-US" sz="8800" b="1" dirty="0"/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</a:rPr>
              <a:t>সমাজকর্মের পরিধি বর্ণনা করতে পারবে।</a:t>
            </a:r>
            <a:endParaRPr lang="en-US" sz="4000" b="1" dirty="0">
              <a:solidFill>
                <a:srgbClr val="FF000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</a:rPr>
              <a:t>সমাজকর্মের বিস্তার ও ক্ষেত্র অনুধান করতে পারবে।</a:t>
            </a:r>
            <a:endParaRPr lang="en-US" sz="4000" b="1" dirty="0">
              <a:solidFill>
                <a:srgbClr val="FF000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</a:rPr>
              <a:t>সমাজকর্মের প্রয়োগ ক্ষেত্র বিশ্লষণ করতে পারবে।</a:t>
            </a:r>
            <a:endParaRPr lang="en-US" sz="4000" b="1" dirty="0">
              <a:solidFill>
                <a:srgbClr val="FF0000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Ø"/>
            </a:pPr>
            <a:r>
              <a:rPr lang="bn-IN" sz="4000" b="1" dirty="0">
                <a:solidFill>
                  <a:srgbClr val="FF0000"/>
                </a:solidFill>
              </a:rPr>
              <a:t>সমাজকর্মের জ্ঞান প্রয়োগ করে সামাজিক সমস্যা মোকাবেলা করতে পারবে</a:t>
            </a:r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857250" indent="-857250" algn="ctr">
              <a:buFont typeface="Wingdings" panose="05000000000000000000" pitchFamily="2" charset="2"/>
              <a:buChar char="Ø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0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13360" y="152400"/>
            <a:ext cx="11658600" cy="65074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 প্রয়োগ ক্ষেত্র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আরমান্ডো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মোরেলস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ডব্লিউ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শেফর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পরিধি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বেলেছেন,বস্তুত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সবদিকের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তথ্যাদি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ব্যাপৃত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দিকের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সমাজকর্ম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58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09818" y="1143000"/>
            <a:ext cx="12039600" cy="3524250"/>
          </a:xfrm>
          <a:prstGeom prst="rightArrow">
            <a:avLst>
              <a:gd name="adj1" fmla="val 50000"/>
              <a:gd name="adj2" fmla="val 4925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সামাজকর্মের সুনির্দিষ্ট অন্যান্য ক্ষেত্রঃ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3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348</Words>
  <Application>Microsoft Office PowerPoint</Application>
  <PresentationFormat>Custom</PresentationFormat>
  <Paragraphs>65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Abdul Malek Sikder</dc:creator>
  <cp:lastModifiedBy>ismail - [2010]</cp:lastModifiedBy>
  <cp:revision>133</cp:revision>
  <dcterms:created xsi:type="dcterms:W3CDTF">2019-04-02T05:53:41Z</dcterms:created>
  <dcterms:modified xsi:type="dcterms:W3CDTF">2019-11-25T14:01:23Z</dcterms:modified>
</cp:coreProperties>
</file>