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2000" t="-2000" r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5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-Shape 7"/>
          <p:cNvSpPr/>
          <p:nvPr userDrawn="1"/>
        </p:nvSpPr>
        <p:spPr>
          <a:xfrm rot="5400000">
            <a:off x="38100" y="-38100"/>
            <a:ext cx="1066800" cy="1143000"/>
          </a:xfrm>
          <a:prstGeom prst="corner">
            <a:avLst>
              <a:gd name="adj1" fmla="val 31700"/>
              <a:gd name="adj2" fmla="val 307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 userDrawn="1"/>
        </p:nvSpPr>
        <p:spPr>
          <a:xfrm rot="10800000">
            <a:off x="8077200" y="0"/>
            <a:ext cx="1066800" cy="1143000"/>
          </a:xfrm>
          <a:prstGeom prst="corner">
            <a:avLst>
              <a:gd name="adj1" fmla="val 31700"/>
              <a:gd name="adj2" fmla="val 307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6200000">
            <a:off x="8039100" y="5753100"/>
            <a:ext cx="1066800" cy="1143000"/>
          </a:xfrm>
          <a:prstGeom prst="corner">
            <a:avLst>
              <a:gd name="adj1" fmla="val 31700"/>
              <a:gd name="adj2" fmla="val 307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 userDrawn="1"/>
        </p:nvSpPr>
        <p:spPr>
          <a:xfrm>
            <a:off x="0" y="5715000"/>
            <a:ext cx="1066800" cy="1143000"/>
          </a:xfrm>
          <a:prstGeom prst="corner">
            <a:avLst>
              <a:gd name="adj1" fmla="val 31700"/>
              <a:gd name="adj2" fmla="val 3076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76400" y="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. Assistant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Teacher.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  GPS,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47800" y="6550223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Assistant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Teacher.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GPS,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1808347" y="3256148"/>
            <a:ext cx="392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Mobile : 01712-037495;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Emal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: suranjit@gmail.com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7027875" y="3256148"/>
            <a:ext cx="392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Mobile : 01712-037495;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0" dirty="0" err="1" smtClean="0">
                <a:latin typeface="Times New Roman" pitchFamily="18" charset="0"/>
                <a:cs typeface="Times New Roman" pitchFamily="18" charset="0"/>
              </a:rPr>
              <a:t>Emal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: suranjit@gmail.com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485" y="838200"/>
            <a:ext cx="2884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5558448" cy="39741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600200"/>
            <a:ext cx="2439008" cy="3520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3361071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457200" y="4572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909" y="5867400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Carrot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867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Pineapple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3076112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1" y="3657599"/>
            <a:ext cx="2514600" cy="27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457200" y="381000"/>
            <a:ext cx="8229600" cy="9144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36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Cucumber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105400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Strawberry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933039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721" y="3937159"/>
            <a:ext cx="3701245" cy="2463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457200" y="381000"/>
            <a:ext cx="8229600" cy="9144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25780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Banana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28153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Strawberry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257800" cy="3896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6400" y="1639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Now read loudly after me.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4800" y="381000"/>
            <a:ext cx="8534400" cy="10668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Listen to the text with me and put your finger under the line.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6104868" cy="362078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read the text in groups.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10200" cy="40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533400" y="381000"/>
            <a:ext cx="80772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student will be selected from every group to present their group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334000" cy="3999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57200" y="381000"/>
            <a:ext cx="8229600" cy="9906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Now act in pair.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457200"/>
            <a:ext cx="8229600" cy="1295400"/>
          </a:xfrm>
          <a:prstGeom prst="frame">
            <a:avLst>
              <a:gd name="adj1" fmla="val 1365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Pair work . Ask and answer the questions.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77857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1.What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putting chocolate on?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Why doesn’t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eat chocolate regularly?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3.What does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Nasreen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say about chocolate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icecream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4.What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Nasreen’s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favorite foods? Are these healthy foods?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5.What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Sima’s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favorite foods? Are these healthy foods?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78517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75158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/>
              <a:t>INDIVISUAL </a:t>
            </a:r>
            <a:r>
              <a:rPr lang="en-US" sz="4000" i="1" u="sng" dirty="0" smtClean="0"/>
              <a:t>WORK</a:t>
            </a:r>
            <a:endParaRPr lang="en-US" sz="4000" i="1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5800" y="2590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a short composition about a healthy meal you ate. Use the following words: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4419600"/>
          <a:ext cx="815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/>
                <a:gridCol w="1208314"/>
                <a:gridCol w="1208314"/>
                <a:gridCol w="1208314"/>
                <a:gridCol w="1208314"/>
                <a:gridCol w="1208314"/>
                <a:gridCol w="9035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vegetables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lentils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unhealthy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435114"/>
            <a:ext cx="328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u="sng" dirty="0" smtClean="0"/>
              <a:t>Homework</a:t>
            </a:r>
            <a:endParaRPr lang="en-US" sz="4000" u="sng" dirty="0"/>
          </a:p>
        </p:txBody>
      </p:sp>
      <p:sp>
        <p:nvSpPr>
          <p:cNvPr id="5" name="Frame 4"/>
          <p:cNvSpPr/>
          <p:nvPr/>
        </p:nvSpPr>
        <p:spPr>
          <a:xfrm>
            <a:off x="457200" y="5029200"/>
            <a:ext cx="8153400" cy="1295400"/>
          </a:xfrm>
          <a:prstGeom prst="frame">
            <a:avLst>
              <a:gd name="adj1" fmla="val 168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 a  dialogue between you and your friend </a:t>
            </a:r>
            <a:r>
              <a:rPr lang="en-US" sz="2800" dirty="0" smtClean="0">
                <a:solidFill>
                  <a:schemeClr val="tx1"/>
                </a:solidFill>
              </a:rPr>
              <a:t>about healthy and unhealthy foods.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525737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28800" y="533400"/>
            <a:ext cx="5562600" cy="55044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:\DSC_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2971800" cy="27828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81000" y="4655707"/>
            <a:ext cx="4267200" cy="1745093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Suranjit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Talukder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BA, B-Ed; MSS, M-Ed; C-in-Ed  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                  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Voishber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Govt. Primary School. 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371600"/>
            <a:ext cx="2489887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4876800" y="4648200"/>
            <a:ext cx="3886200" cy="1828800"/>
          </a:xfrm>
          <a:prstGeom prst="frame">
            <a:avLst>
              <a:gd name="adj1" fmla="val 1282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Unit:7,Lesson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Time:40 Minutes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23" y="1066800"/>
            <a:ext cx="325677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nimated pic\bird-animated-gif-26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91566"/>
            <a:ext cx="5029201" cy="5166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678359"/>
            <a:ext cx="2477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GOODBYE</a:t>
            </a:r>
            <a:endParaRPr lang="en-US" sz="440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191000" y="2209800"/>
          <a:ext cx="972172" cy="285750"/>
        </p:xfrm>
        <a:graphic>
          <a:graphicData uri="http://schemas.openxmlformats.org/presentationml/2006/ole">
            <p:oleObj spid="_x0000_s8194" name="Packager Shell Object" showAsIcon="1" r:id="rId4" imgW="149040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609600"/>
            <a:ext cx="62484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EMOTION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82" y="145798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morning , students.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991380"/>
            <a:ext cx="378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Good  morning , teacher.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7346" y="2590800"/>
            <a:ext cx="218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are you?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1962" y="2905780"/>
            <a:ext cx="242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Fine . And you?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3491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also fine. But you are looking pale .(By showing a student)</a:t>
            </a:r>
          </a:p>
          <a:p>
            <a:r>
              <a:rPr lang="en-US" sz="2800" dirty="0" smtClean="0"/>
              <a:t>Have you any problem?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4963180"/>
            <a:ext cx="189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No/Yes , Sir.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648980"/>
            <a:ext cx="286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Let’s sing a song 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7200" y="381000"/>
            <a:ext cx="8153400" cy="2667000"/>
          </a:xfrm>
          <a:prstGeom prst="frame">
            <a:avLst>
              <a:gd name="adj1" fmla="val 8808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We eat to live . Everyday we eat different kinds of foods . Every foods are not delicious. Some foods are delicious but unhealthy.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tell me the names of some foods which are tasty but unhealthy.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57200" y="3124200"/>
            <a:ext cx="8153400" cy="9144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Burger , Chips 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Loly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pop , Ice-cream , Sandwich,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 Soft drinks etc.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33400" y="5257800"/>
            <a:ext cx="8001000" cy="1066800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Really! We should eat healthy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foods and take regular exercise.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Today’s topic is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Healthy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457200" y="4191000"/>
            <a:ext cx="4495800" cy="914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should we eat healthy foods and take regular exercise?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029200" y="4191000"/>
            <a:ext cx="3581400" cy="914400"/>
          </a:xfrm>
          <a:prstGeom prst="fram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 be healthy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8200" y="533400"/>
            <a:ext cx="7239000" cy="914400"/>
          </a:xfrm>
          <a:prstGeom prst="ellipse">
            <a:avLst/>
          </a:prstGeom>
          <a:ln w="762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56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8290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Understand statements made by the teacher and students.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4681" y="3429000"/>
            <a:ext cx="7833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Say words, phrases and sentences with proper sound stress and intonation 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0881" y="4495800"/>
            <a:ext cx="79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 read silently with understanding paragraph, stories,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Dialogues, personal letters and others texts materials.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5486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write short dialogue on familiar objects, people, places and events.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5800" y="26670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5800" y="35814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9600" y="46482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09600" y="563880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657600" cy="3690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191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410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kinds of fruits and vegetables.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022" y="5939135"/>
            <a:ext cx="6333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be healthy we should eat these foods regularly.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81000" y="381000"/>
            <a:ext cx="8382000" cy="990600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Please think about this picture and discuss in pairs.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3999"/>
            <a:ext cx="3276600" cy="1961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0"/>
            <a:ext cx="3886200" cy="229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05200" y="38862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do you see in the picture?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419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Chocolate, ice cream and different kinds of cold drinks.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9" y="5257800"/>
            <a:ext cx="518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keep our body fit we should avoid these foods because these foods are harmful for our health.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600200"/>
            <a:ext cx="2927023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600450"/>
            <a:ext cx="2724150" cy="272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457200" y="381000"/>
            <a:ext cx="8229600" cy="990600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Chocolate: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410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Delicious :Pleasant, Testy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19200"/>
            <a:ext cx="251625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86200"/>
            <a:ext cx="2514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381000" y="304800"/>
            <a:ext cx="8382000" cy="775876"/>
          </a:xfrm>
          <a:prstGeom prst="frame">
            <a:avLst>
              <a:gd name="adj1" fmla="val 19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WORDS MEANINGS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486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Delicious :Pleasant, Testy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981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Ice cream: A soft frozen food made with sweetened and flavored milk , fat.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529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78</cp:revision>
  <dcterms:created xsi:type="dcterms:W3CDTF">2006-08-16T00:00:00Z</dcterms:created>
  <dcterms:modified xsi:type="dcterms:W3CDTF">2020-03-28T17:21:53Z</dcterms:modified>
</cp:coreProperties>
</file>