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-2000" t="2000" r="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13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057400" y="76200"/>
            <a:ext cx="5213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Assistant Teacher.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GPS,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-Shape 8"/>
          <p:cNvSpPr/>
          <p:nvPr userDrawn="1"/>
        </p:nvSpPr>
        <p:spPr>
          <a:xfrm rot="5400000">
            <a:off x="38100" y="-38100"/>
            <a:ext cx="1295400" cy="1371600"/>
          </a:xfrm>
          <a:prstGeom prst="corner">
            <a:avLst>
              <a:gd name="adj1" fmla="val 35671"/>
              <a:gd name="adj2" fmla="val 327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0800000">
            <a:off x="7848600" y="0"/>
            <a:ext cx="1295400" cy="1371600"/>
          </a:xfrm>
          <a:prstGeom prst="corner">
            <a:avLst>
              <a:gd name="adj1" fmla="val 32510"/>
              <a:gd name="adj2" fmla="val 327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 userDrawn="1"/>
        </p:nvSpPr>
        <p:spPr>
          <a:xfrm rot="16200000">
            <a:off x="7810500" y="5524500"/>
            <a:ext cx="1295400" cy="1371600"/>
          </a:xfrm>
          <a:prstGeom prst="corner">
            <a:avLst>
              <a:gd name="adj1" fmla="val 32510"/>
              <a:gd name="adj2" fmla="val 327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 userDrawn="1"/>
        </p:nvSpPr>
        <p:spPr>
          <a:xfrm>
            <a:off x="0" y="5486400"/>
            <a:ext cx="1295400" cy="1371600"/>
          </a:xfrm>
          <a:prstGeom prst="corner">
            <a:avLst>
              <a:gd name="adj1" fmla="val 32510"/>
              <a:gd name="adj2" fmla="val 327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1054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135485" y="533400"/>
            <a:ext cx="2884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599"/>
            <a:ext cx="6172200" cy="3415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5341203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Teacher: A person who teaches in any educational institution.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7010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lowchart: Process 7"/>
          <p:cNvSpPr/>
          <p:nvPr/>
        </p:nvSpPr>
        <p:spPr>
          <a:xfrm>
            <a:off x="304800" y="381000"/>
            <a:ext cx="8534400" cy="10668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Listen to the text with me and put your finger under the line.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1066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Now read loudly after me.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364296" cy="3975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6104868" cy="362078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Now read the text in groups.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9750"/>
            <a:ext cx="5410200" cy="4057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533400" y="381000"/>
            <a:ext cx="80772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student will be selected from every group to present their group work.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334000" cy="3999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P</a:t>
            </a:r>
            <a:r>
              <a:rPr lang="en-US" sz="4000" dirty="0" err="1" smtClean="0">
                <a:solidFill>
                  <a:schemeClr val="tx1"/>
                </a:solidFill>
              </a:rPr>
              <a:t>airwork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1" y="19050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Pairwork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Ask and answer.</a:t>
            </a:r>
          </a:p>
          <a:p>
            <a:pPr algn="ctr"/>
            <a:endParaRPr lang="en-US" sz="40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1.What is the girl’s name?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2.What class is she in?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3.How many people are there in her family?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4.What does her mother do?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6.How old is her brother?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08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75158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>
                <a:solidFill>
                  <a:srgbClr val="FF0000"/>
                </a:solidFill>
              </a:rPr>
              <a:t>INDIVISUAL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5604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Fill in the blanks with the suitable word from the box. ( There are two extra words)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1" y="2905760"/>
          <a:ext cx="76961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57"/>
                <a:gridCol w="1099457"/>
                <a:gridCol w="1099457"/>
                <a:gridCol w="1099457"/>
                <a:gridCol w="1099457"/>
                <a:gridCol w="1099457"/>
                <a:gridCol w="10994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brother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3696831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1.Tisha is a student of class………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2.Tisha’s brother is …….years old.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3.A banker works in a …….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4.Tisha’s mother is a…………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5.There are four ……..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Tisha’s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family.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35114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 smtClean="0"/>
              <a:t>Homework</a:t>
            </a:r>
            <a:endParaRPr lang="en-US" sz="40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5746429" cy="3581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770995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a paragraph about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Family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by using the following questions: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your name?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class are you in?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many people are in your family?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does your mother do?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does your father do?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you have brothers or sisters?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old are your brothers and sisters?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35114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 smtClean="0"/>
              <a:t>Homework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828800" y="533400"/>
            <a:ext cx="5562600" cy="55044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F:\DSC_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2971800" cy="2782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52400" y="4648200"/>
            <a:ext cx="3962400" cy="1745093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 BA, B-Ed; MSS, M-Ed; C-in-Ed  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teacher                  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Govt. Primary School.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14400"/>
            <a:ext cx="304800" cy="5943600"/>
          </a:xfrm>
          <a:prstGeom prst="rect">
            <a:avLst/>
          </a:prstGeom>
        </p:spPr>
      </p:pic>
      <p:pic>
        <p:nvPicPr>
          <p:cNvPr id="13" name="Picture 2" descr="F:\Animated pic\my Fammily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95400"/>
            <a:ext cx="2438400" cy="2864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267200" y="43434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 : Three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Subject : English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Unit:34 ,Lesson:1-3.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Date: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Time:     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s\AppData\Roaming\Microsoft\Windows\Network Shortcuts\bird-animated-gif-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5934075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6600" y="678359"/>
            <a:ext cx="2477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GOODBYE</a:t>
            </a:r>
            <a:endParaRPr lang="en-US" sz="44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191000" y="2209800"/>
          <a:ext cx="972172" cy="285750"/>
        </p:xfrm>
        <a:graphic>
          <a:graphicData uri="http://schemas.openxmlformats.org/presentationml/2006/ole">
            <p:oleObj spid="_x0000_s1026" name="Packager Shell Object" showAsIcon="1" r:id="rId4" imgW="149040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609600"/>
            <a:ext cx="62484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EMOTION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82" y="1457980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morning , students.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991380"/>
            <a:ext cx="378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 morning , teacher.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87346" y="2590800"/>
            <a:ext cx="218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are you?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61962" y="2905780"/>
            <a:ext cx="242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Fine . And you?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3491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I’m also fine. But you are looking pale .(By showing a student)</a:t>
            </a:r>
          </a:p>
          <a:p>
            <a:r>
              <a:rPr lang="en-US" sz="2800" dirty="0" smtClean="0"/>
              <a:t>Have you any problem?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963180"/>
            <a:ext cx="1894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No/Yes , Sir.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648980"/>
            <a:ext cx="286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Let’s sing a song 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7200" y="381000"/>
            <a:ext cx="8153400" cy="2209800"/>
          </a:xfrm>
          <a:prstGeom prst="frame">
            <a:avLst>
              <a:gd name="adj1" fmla="val 8808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 animal lives in his own environment. Fish lives in water. Birds live on tress. A lion lives in a den, a cow lives on a shed. But where do men live?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57200" y="2743200"/>
            <a:ext cx="8153400" cy="5334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 live in house.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33400" y="5257800"/>
            <a:ext cx="8001000" cy="10668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Really!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Today’s topic is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Family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457200" y="3352800"/>
            <a:ext cx="7924800" cy="7620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is called the house where men live in peace with father mother and children?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95400" y="4191000"/>
            <a:ext cx="7315200" cy="914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 is called the family.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569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1" y="2514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Enjoy and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nderstand simple stories.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4681" y="3429000"/>
            <a:ext cx="730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Ask and answer simple WH and Yes/No questions.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881" y="4495800"/>
            <a:ext cx="790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read silently with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simple sentences , paragraphs and other texts.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486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write short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simple paragraph by answering a set of questions.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5800" y="2667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85800" y="3581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9600" y="46482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9600" y="56388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81000" y="3810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410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86293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family members.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715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381000" y="3810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105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 you know whose family is it?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8938" y="5791200"/>
            <a:ext cx="3605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Tisha’s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family.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5105400" cy="3090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1242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Banker : A person who works in a bank as an officer.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4864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419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Boy : Son, A male child.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391150" cy="2695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51917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Father : Dad , Daddy.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8013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Mother : Mammy.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525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61</cp:revision>
  <dcterms:created xsi:type="dcterms:W3CDTF">2006-08-16T00:00:00Z</dcterms:created>
  <dcterms:modified xsi:type="dcterms:W3CDTF">2020-03-29T21:56:19Z</dcterms:modified>
</cp:coreProperties>
</file>