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.jpg" ContentType="image/png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92" r:id="rId3"/>
    <p:sldId id="276" r:id="rId4"/>
    <p:sldId id="288" r:id="rId5"/>
    <p:sldId id="289" r:id="rId6"/>
    <p:sldId id="291" r:id="rId7"/>
    <p:sldId id="285" r:id="rId8"/>
    <p:sldId id="284" r:id="rId9"/>
    <p:sldId id="277" r:id="rId10"/>
    <p:sldId id="283" r:id="rId11"/>
    <p:sldId id="281" r:id="rId12"/>
    <p:sldId id="279" r:id="rId13"/>
    <p:sldId id="265" r:id="rId14"/>
    <p:sldId id="293" r:id="rId15"/>
    <p:sldId id="28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5" autoAdjust="0"/>
    <p:restoredTop sz="84919" autoAdjust="0"/>
  </p:normalViewPr>
  <p:slideViewPr>
    <p:cSldViewPr>
      <p:cViewPr varScale="1">
        <p:scale>
          <a:sx n="61" d="100"/>
          <a:sy n="61" d="100"/>
        </p:scale>
        <p:origin x="582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33D4C-7185-47DD-B459-987A28730F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A374FD5-4115-4D26-BF73-8DF5CDB2944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পরিবেশে জীব উপাদান গুলো কী কী?</a:t>
          </a:r>
          <a:endParaRPr lang="en-NZ" dirty="0"/>
        </a:p>
      </dgm:t>
    </dgm:pt>
    <dgm:pt modelId="{91A1E395-824F-4CF3-BA2A-DD4C65E64CC5}" type="parTrans" cxnId="{C19C522B-0601-4EA6-AED7-B072D57F77DA}">
      <dgm:prSet/>
      <dgm:spPr/>
      <dgm:t>
        <a:bodyPr/>
        <a:lstStyle/>
        <a:p>
          <a:endParaRPr lang="en-NZ"/>
        </a:p>
      </dgm:t>
    </dgm:pt>
    <dgm:pt modelId="{578FF747-4261-4DF3-9427-56D0C9E030D7}" type="sibTrans" cxnId="{C19C522B-0601-4EA6-AED7-B072D57F77DA}">
      <dgm:prSet/>
      <dgm:spPr/>
      <dgm:t>
        <a:bodyPr/>
        <a:lstStyle/>
        <a:p>
          <a:endParaRPr lang="en-NZ"/>
        </a:p>
      </dgm:t>
    </dgm:pt>
    <dgm:pt modelId="{B4D2AB58-6D4B-4A4B-A5BA-C3530B892A29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তবে কি এখানে বাস্তুতন্ত্রের সকল উপাদান বিদ্যমান? </a:t>
          </a:r>
          <a:endParaRPr lang="en-NZ" dirty="0"/>
        </a:p>
      </dgm:t>
    </dgm:pt>
    <dgm:pt modelId="{DEE2F03B-2478-4392-8958-BCBB07881991}" type="parTrans" cxnId="{306B1DCF-1DEA-4695-981E-379B6FCF7794}">
      <dgm:prSet/>
      <dgm:spPr/>
      <dgm:t>
        <a:bodyPr/>
        <a:lstStyle/>
        <a:p>
          <a:endParaRPr lang="en-NZ"/>
        </a:p>
      </dgm:t>
    </dgm:pt>
    <dgm:pt modelId="{40D1BC44-6357-4E6D-9C56-C5B24540E371}" type="sibTrans" cxnId="{306B1DCF-1DEA-4695-981E-379B6FCF7794}">
      <dgm:prSet/>
      <dgm:spPr/>
      <dgm:t>
        <a:bodyPr/>
        <a:lstStyle/>
        <a:p>
          <a:endParaRPr lang="en-NZ"/>
        </a:p>
      </dgm:t>
    </dgm:pt>
    <dgm:pt modelId="{87AED8B1-DDB8-4864-A320-9C88438A73D9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বাস্তুতন্ত্রের নাম কী? </a:t>
          </a:r>
          <a:endParaRPr lang="en-NZ" dirty="0"/>
        </a:p>
      </dgm:t>
    </dgm:pt>
    <dgm:pt modelId="{CC0433A2-D1F6-4204-B416-52E923AF45FF}" type="parTrans" cxnId="{2235D414-0130-44D2-86DC-AFD53F327719}">
      <dgm:prSet/>
      <dgm:spPr/>
      <dgm:t>
        <a:bodyPr/>
        <a:lstStyle/>
        <a:p>
          <a:endParaRPr lang="en-NZ"/>
        </a:p>
      </dgm:t>
    </dgm:pt>
    <dgm:pt modelId="{7E4C4C0B-E53A-42D5-BF1F-7A6754562EF2}" type="sibTrans" cxnId="{2235D414-0130-44D2-86DC-AFD53F327719}">
      <dgm:prSet/>
      <dgm:spPr/>
      <dgm:t>
        <a:bodyPr/>
        <a:lstStyle/>
        <a:p>
          <a:endParaRPr lang="en-NZ"/>
        </a:p>
      </dgm:t>
    </dgm:pt>
    <dgm:pt modelId="{498B66F5-C618-45BA-BE1E-9498591B8A1F}" type="pres">
      <dgm:prSet presAssocID="{79A33D4C-7185-47DD-B459-987A28730FCE}" presName="linearFlow" presStyleCnt="0">
        <dgm:presLayoutVars>
          <dgm:dir/>
          <dgm:resizeHandles val="exact"/>
        </dgm:presLayoutVars>
      </dgm:prSet>
      <dgm:spPr/>
    </dgm:pt>
    <dgm:pt modelId="{247B9900-4D3F-4E7C-B6FE-C3421CC2E6AC}" type="pres">
      <dgm:prSet presAssocID="{7A374FD5-4115-4D26-BF73-8DF5CDB29445}" presName="composite" presStyleCnt="0"/>
      <dgm:spPr/>
    </dgm:pt>
    <dgm:pt modelId="{90B0C06A-43E6-450A-BAFB-EE0D4815CAA8}" type="pres">
      <dgm:prSet presAssocID="{7A374FD5-4115-4D26-BF73-8DF5CDB2944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E52ED80-B15B-4D09-AF49-7BBAA3786BFE}" type="pres">
      <dgm:prSet presAssocID="{7A374FD5-4115-4D26-BF73-8DF5CDB29445}" presName="txShp" presStyleLbl="node1" presStyleIdx="0" presStyleCnt="3">
        <dgm:presLayoutVars>
          <dgm:bulletEnabled val="1"/>
        </dgm:presLayoutVars>
      </dgm:prSet>
      <dgm:spPr/>
    </dgm:pt>
    <dgm:pt modelId="{69888393-2766-4C2F-9934-C03B6290D799}" type="pres">
      <dgm:prSet presAssocID="{578FF747-4261-4DF3-9427-56D0C9E030D7}" presName="spacing" presStyleCnt="0"/>
      <dgm:spPr/>
    </dgm:pt>
    <dgm:pt modelId="{CF6EC0A7-A7E4-4229-99B4-4B62B5FFBA95}" type="pres">
      <dgm:prSet presAssocID="{B4D2AB58-6D4B-4A4B-A5BA-C3530B892A29}" presName="composite" presStyleCnt="0"/>
      <dgm:spPr/>
    </dgm:pt>
    <dgm:pt modelId="{4AD5C745-29E1-4900-BD12-88A4730E9D15}" type="pres">
      <dgm:prSet presAssocID="{B4D2AB58-6D4B-4A4B-A5BA-C3530B892A2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A14D492-922C-4E80-9912-CB71C0D2DD9D}" type="pres">
      <dgm:prSet presAssocID="{B4D2AB58-6D4B-4A4B-A5BA-C3530B892A29}" presName="txShp" presStyleLbl="node1" presStyleIdx="1" presStyleCnt="3">
        <dgm:presLayoutVars>
          <dgm:bulletEnabled val="1"/>
        </dgm:presLayoutVars>
      </dgm:prSet>
      <dgm:spPr/>
    </dgm:pt>
    <dgm:pt modelId="{B15B5ED3-B00F-423F-9087-8265272E4D95}" type="pres">
      <dgm:prSet presAssocID="{40D1BC44-6357-4E6D-9C56-C5B24540E371}" presName="spacing" presStyleCnt="0"/>
      <dgm:spPr/>
    </dgm:pt>
    <dgm:pt modelId="{32484C7D-B6B1-420F-999E-FD87D30795B5}" type="pres">
      <dgm:prSet presAssocID="{87AED8B1-DDB8-4864-A320-9C88438A73D9}" presName="composite" presStyleCnt="0"/>
      <dgm:spPr/>
    </dgm:pt>
    <dgm:pt modelId="{7712E36D-FD05-45D2-AA9E-CCF3805748EF}" type="pres">
      <dgm:prSet presAssocID="{87AED8B1-DDB8-4864-A320-9C88438A73D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A9AAF49-4D81-4A4B-9DF2-56CDDF5796A9}" type="pres">
      <dgm:prSet presAssocID="{87AED8B1-DDB8-4864-A320-9C88438A73D9}" presName="txShp" presStyleLbl="node1" presStyleIdx="2" presStyleCnt="3">
        <dgm:presLayoutVars>
          <dgm:bulletEnabled val="1"/>
        </dgm:presLayoutVars>
      </dgm:prSet>
      <dgm:spPr/>
    </dgm:pt>
  </dgm:ptLst>
  <dgm:cxnLst>
    <dgm:cxn modelId="{2235D414-0130-44D2-86DC-AFD53F327719}" srcId="{79A33D4C-7185-47DD-B459-987A28730FCE}" destId="{87AED8B1-DDB8-4864-A320-9C88438A73D9}" srcOrd="2" destOrd="0" parTransId="{CC0433A2-D1F6-4204-B416-52E923AF45FF}" sibTransId="{7E4C4C0B-E53A-42D5-BF1F-7A6754562EF2}"/>
    <dgm:cxn modelId="{682C6720-59BA-4302-9501-587F8155F05C}" type="presOf" srcId="{79A33D4C-7185-47DD-B459-987A28730FCE}" destId="{498B66F5-C618-45BA-BE1E-9498591B8A1F}" srcOrd="0" destOrd="0" presId="urn:microsoft.com/office/officeart/2005/8/layout/vList3"/>
    <dgm:cxn modelId="{5479B520-3E60-482D-B369-6434E707FF52}" type="presOf" srcId="{7A374FD5-4115-4D26-BF73-8DF5CDB29445}" destId="{DE52ED80-B15B-4D09-AF49-7BBAA3786BFE}" srcOrd="0" destOrd="0" presId="urn:microsoft.com/office/officeart/2005/8/layout/vList3"/>
    <dgm:cxn modelId="{C19C522B-0601-4EA6-AED7-B072D57F77DA}" srcId="{79A33D4C-7185-47DD-B459-987A28730FCE}" destId="{7A374FD5-4115-4D26-BF73-8DF5CDB29445}" srcOrd="0" destOrd="0" parTransId="{91A1E395-824F-4CF3-BA2A-DD4C65E64CC5}" sibTransId="{578FF747-4261-4DF3-9427-56D0C9E030D7}"/>
    <dgm:cxn modelId="{A0DC56A4-34C2-40BF-8703-210CF9AFF231}" type="presOf" srcId="{87AED8B1-DDB8-4864-A320-9C88438A73D9}" destId="{1A9AAF49-4D81-4A4B-9DF2-56CDDF5796A9}" srcOrd="0" destOrd="0" presId="urn:microsoft.com/office/officeart/2005/8/layout/vList3"/>
    <dgm:cxn modelId="{306B1DCF-1DEA-4695-981E-379B6FCF7794}" srcId="{79A33D4C-7185-47DD-B459-987A28730FCE}" destId="{B4D2AB58-6D4B-4A4B-A5BA-C3530B892A29}" srcOrd="1" destOrd="0" parTransId="{DEE2F03B-2478-4392-8958-BCBB07881991}" sibTransId="{40D1BC44-6357-4E6D-9C56-C5B24540E371}"/>
    <dgm:cxn modelId="{AFF15EF1-70E0-4128-89FD-8DFFB38C7CEE}" type="presOf" srcId="{B4D2AB58-6D4B-4A4B-A5BA-C3530B892A29}" destId="{3A14D492-922C-4E80-9912-CB71C0D2DD9D}" srcOrd="0" destOrd="0" presId="urn:microsoft.com/office/officeart/2005/8/layout/vList3"/>
    <dgm:cxn modelId="{3444062F-0FC6-4B2E-A406-32146DB7D1A5}" type="presParOf" srcId="{498B66F5-C618-45BA-BE1E-9498591B8A1F}" destId="{247B9900-4D3F-4E7C-B6FE-C3421CC2E6AC}" srcOrd="0" destOrd="0" presId="urn:microsoft.com/office/officeart/2005/8/layout/vList3"/>
    <dgm:cxn modelId="{8B57E5D4-7187-4696-A43D-A4EDDE69587F}" type="presParOf" srcId="{247B9900-4D3F-4E7C-B6FE-C3421CC2E6AC}" destId="{90B0C06A-43E6-450A-BAFB-EE0D4815CAA8}" srcOrd="0" destOrd="0" presId="urn:microsoft.com/office/officeart/2005/8/layout/vList3"/>
    <dgm:cxn modelId="{C3471022-64B9-48B1-A1E1-6C2F7B22C0B0}" type="presParOf" srcId="{247B9900-4D3F-4E7C-B6FE-C3421CC2E6AC}" destId="{DE52ED80-B15B-4D09-AF49-7BBAA3786BFE}" srcOrd="1" destOrd="0" presId="urn:microsoft.com/office/officeart/2005/8/layout/vList3"/>
    <dgm:cxn modelId="{984A7EF7-B827-4006-B6FC-435227C70C5A}" type="presParOf" srcId="{498B66F5-C618-45BA-BE1E-9498591B8A1F}" destId="{69888393-2766-4C2F-9934-C03B6290D799}" srcOrd="1" destOrd="0" presId="urn:microsoft.com/office/officeart/2005/8/layout/vList3"/>
    <dgm:cxn modelId="{68D5D4BE-7D42-456B-BC48-55D4E1726099}" type="presParOf" srcId="{498B66F5-C618-45BA-BE1E-9498591B8A1F}" destId="{CF6EC0A7-A7E4-4229-99B4-4B62B5FFBA95}" srcOrd="2" destOrd="0" presId="urn:microsoft.com/office/officeart/2005/8/layout/vList3"/>
    <dgm:cxn modelId="{668C5FFB-F399-463A-9D95-8FD74A76CA43}" type="presParOf" srcId="{CF6EC0A7-A7E4-4229-99B4-4B62B5FFBA95}" destId="{4AD5C745-29E1-4900-BD12-88A4730E9D15}" srcOrd="0" destOrd="0" presId="urn:microsoft.com/office/officeart/2005/8/layout/vList3"/>
    <dgm:cxn modelId="{7D6BD234-DC36-470A-B728-CF78C32C24EE}" type="presParOf" srcId="{CF6EC0A7-A7E4-4229-99B4-4B62B5FFBA95}" destId="{3A14D492-922C-4E80-9912-CB71C0D2DD9D}" srcOrd="1" destOrd="0" presId="urn:microsoft.com/office/officeart/2005/8/layout/vList3"/>
    <dgm:cxn modelId="{7F7CEDA7-2F66-4600-9853-58316AB411B5}" type="presParOf" srcId="{498B66F5-C618-45BA-BE1E-9498591B8A1F}" destId="{B15B5ED3-B00F-423F-9087-8265272E4D95}" srcOrd="3" destOrd="0" presId="urn:microsoft.com/office/officeart/2005/8/layout/vList3"/>
    <dgm:cxn modelId="{1FD906C4-AB31-4E8D-9A02-BDEE055462FC}" type="presParOf" srcId="{498B66F5-C618-45BA-BE1E-9498591B8A1F}" destId="{32484C7D-B6B1-420F-999E-FD87D30795B5}" srcOrd="4" destOrd="0" presId="urn:microsoft.com/office/officeart/2005/8/layout/vList3"/>
    <dgm:cxn modelId="{5407868B-57BD-4F90-864B-4DFA9A9F2C9E}" type="presParOf" srcId="{32484C7D-B6B1-420F-999E-FD87D30795B5}" destId="{7712E36D-FD05-45D2-AA9E-CCF3805748EF}" srcOrd="0" destOrd="0" presId="urn:microsoft.com/office/officeart/2005/8/layout/vList3"/>
    <dgm:cxn modelId="{77414EFF-A6DF-4519-B5C3-606BC64E2B31}" type="presParOf" srcId="{32484C7D-B6B1-420F-999E-FD87D30795B5}" destId="{1A9AAF49-4D81-4A4B-9DF2-56CDDF5796A9}" srcOrd="1" destOrd="0" presId="urn:microsoft.com/office/officeart/2005/8/layout/vList3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033F3-6788-4AA9-BCE0-C0D3CAD6C9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NZ"/>
        </a:p>
      </dgm:t>
    </dgm:pt>
    <dgm:pt modelId="{5BC66291-4786-4706-ADF4-8126E245C94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বাস্তুতন্ত্রের উপাদানসমূহ </a:t>
          </a:r>
          <a:endParaRPr lang="en-NZ" dirty="0"/>
        </a:p>
      </dgm:t>
    </dgm:pt>
    <dgm:pt modelId="{B2BDE291-0F06-4C90-AEFC-0714B5EA8B85}" type="parTrans" cxnId="{E10F244D-4DF3-40D2-AB7C-E51B744AB4D5}">
      <dgm:prSet/>
      <dgm:spPr/>
      <dgm:t>
        <a:bodyPr/>
        <a:lstStyle/>
        <a:p>
          <a:endParaRPr lang="en-NZ"/>
        </a:p>
      </dgm:t>
    </dgm:pt>
    <dgm:pt modelId="{8F61ACE2-4ABC-44B1-AA1D-54291E5C80B3}" type="sibTrans" cxnId="{E10F244D-4DF3-40D2-AB7C-E51B744AB4D5}">
      <dgm:prSet/>
      <dgm:spPr/>
      <dgm:t>
        <a:bodyPr/>
        <a:lstStyle/>
        <a:p>
          <a:endParaRPr lang="en-NZ"/>
        </a:p>
      </dgm:t>
    </dgm:pt>
    <dgm:pt modelId="{BC409C99-3753-4CBD-B339-FE5DAE4DB5F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জড় উপাদান </a:t>
          </a:r>
          <a:endParaRPr lang="en-NZ" dirty="0"/>
        </a:p>
      </dgm:t>
    </dgm:pt>
    <dgm:pt modelId="{6A4D4789-B896-40C1-9C72-C889F8AC9927}" type="parTrans" cxnId="{621B81AF-C493-47F8-A5B3-E28723D95AF1}">
      <dgm:prSet/>
      <dgm:spPr/>
      <dgm:t>
        <a:bodyPr/>
        <a:lstStyle/>
        <a:p>
          <a:endParaRPr lang="en-NZ"/>
        </a:p>
      </dgm:t>
    </dgm:pt>
    <dgm:pt modelId="{C639F181-092C-45CE-A1B2-300D2704EE78}" type="sibTrans" cxnId="{621B81AF-C493-47F8-A5B3-E28723D95AF1}">
      <dgm:prSet/>
      <dgm:spPr/>
      <dgm:t>
        <a:bodyPr/>
        <a:lstStyle/>
        <a:p>
          <a:endParaRPr lang="en-NZ"/>
        </a:p>
      </dgm:t>
    </dgm:pt>
    <dgm:pt modelId="{6C52F3A2-DFE0-4BEA-9AE8-A743F9CA49AB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অজৈব বস্তু </a:t>
          </a:r>
          <a:endParaRPr lang="en-NZ" dirty="0"/>
        </a:p>
      </dgm:t>
    </dgm:pt>
    <dgm:pt modelId="{D6B515C5-42EF-4F0B-ACEB-31D40E97A7E1}" type="parTrans" cxnId="{6012489F-06DF-4494-A8EA-56696F92FE02}">
      <dgm:prSet/>
      <dgm:spPr/>
      <dgm:t>
        <a:bodyPr/>
        <a:lstStyle/>
        <a:p>
          <a:endParaRPr lang="en-NZ"/>
        </a:p>
      </dgm:t>
    </dgm:pt>
    <dgm:pt modelId="{E7E0287A-CFD9-4F0E-AED7-733748928525}" type="sibTrans" cxnId="{6012489F-06DF-4494-A8EA-56696F92FE02}">
      <dgm:prSet/>
      <dgm:spPr/>
      <dgm:t>
        <a:bodyPr/>
        <a:lstStyle/>
        <a:p>
          <a:endParaRPr lang="en-NZ"/>
        </a:p>
      </dgm:t>
    </dgm:pt>
    <dgm:pt modelId="{DAD916E5-C6C1-4B3F-8091-98397833AB1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জৈব বস্তু </a:t>
          </a:r>
          <a:endParaRPr lang="en-NZ" dirty="0"/>
        </a:p>
      </dgm:t>
    </dgm:pt>
    <dgm:pt modelId="{5827B173-DC33-44D8-8CB3-7197475B48DE}" type="parTrans" cxnId="{427AFA3F-00F5-4570-BA2C-09DD8C5F70D2}">
      <dgm:prSet/>
      <dgm:spPr/>
      <dgm:t>
        <a:bodyPr/>
        <a:lstStyle/>
        <a:p>
          <a:endParaRPr lang="en-NZ"/>
        </a:p>
      </dgm:t>
    </dgm:pt>
    <dgm:pt modelId="{FD133E72-CC8E-4FC7-8FF1-E10DFB1CB7EC}" type="sibTrans" cxnId="{427AFA3F-00F5-4570-BA2C-09DD8C5F70D2}">
      <dgm:prSet/>
      <dgm:spPr/>
      <dgm:t>
        <a:bodyPr/>
        <a:lstStyle/>
        <a:p>
          <a:endParaRPr lang="en-NZ"/>
        </a:p>
      </dgm:t>
    </dgm:pt>
    <dgm:pt modelId="{DBF304F2-63A5-476F-92BA-7D1FC6E052C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ভৌত উপাদান </a:t>
          </a:r>
          <a:endParaRPr lang="en-NZ" dirty="0"/>
        </a:p>
      </dgm:t>
    </dgm:pt>
    <dgm:pt modelId="{1D997BC7-F4CF-4F21-B123-1B66D09D9784}" type="parTrans" cxnId="{9DCDBBDA-B2E8-4423-AA8D-124988284330}">
      <dgm:prSet/>
      <dgm:spPr/>
      <dgm:t>
        <a:bodyPr/>
        <a:lstStyle/>
        <a:p>
          <a:endParaRPr lang="en-NZ"/>
        </a:p>
      </dgm:t>
    </dgm:pt>
    <dgm:pt modelId="{57FFEFCC-029B-4416-BCB4-2D6B803E374E}" type="sibTrans" cxnId="{9DCDBBDA-B2E8-4423-AA8D-124988284330}">
      <dgm:prSet/>
      <dgm:spPr/>
      <dgm:t>
        <a:bodyPr/>
        <a:lstStyle/>
        <a:p>
          <a:endParaRPr lang="en-NZ"/>
        </a:p>
      </dgm:t>
    </dgm:pt>
    <dgm:pt modelId="{6FAC9356-BEB9-4DAF-A789-74D0ECD77072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সূর্যালোক </a:t>
          </a:r>
          <a:endParaRPr lang="en-NZ" dirty="0"/>
        </a:p>
      </dgm:t>
    </dgm:pt>
    <dgm:pt modelId="{79A81ABF-9439-4BA2-B235-F1C00320CE23}" type="parTrans" cxnId="{1EEDF92B-48BD-4E64-9A0B-207577DB67AA}">
      <dgm:prSet/>
      <dgm:spPr/>
      <dgm:t>
        <a:bodyPr/>
        <a:lstStyle/>
        <a:p>
          <a:endParaRPr lang="en-NZ"/>
        </a:p>
      </dgm:t>
    </dgm:pt>
    <dgm:pt modelId="{81FB9D79-BBC0-4654-985D-4D051D599CB0}" type="sibTrans" cxnId="{1EEDF92B-48BD-4E64-9A0B-207577DB67AA}">
      <dgm:prSet/>
      <dgm:spPr/>
      <dgm:t>
        <a:bodyPr/>
        <a:lstStyle/>
        <a:p>
          <a:endParaRPr lang="en-NZ"/>
        </a:p>
      </dgm:t>
    </dgm:pt>
    <dgm:pt modelId="{FA17F6D3-A9FD-42E6-8E93-2229CFD2F2B1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জীব উপাদান </a:t>
          </a:r>
          <a:endParaRPr lang="en-NZ" dirty="0"/>
        </a:p>
      </dgm:t>
    </dgm:pt>
    <dgm:pt modelId="{2F215CD6-7797-429D-B715-260CA70B18EC}" type="parTrans" cxnId="{32AD0922-9D26-4C69-B8F7-43C072F996F8}">
      <dgm:prSet/>
      <dgm:spPr/>
      <dgm:t>
        <a:bodyPr/>
        <a:lstStyle/>
        <a:p>
          <a:endParaRPr lang="en-NZ"/>
        </a:p>
      </dgm:t>
    </dgm:pt>
    <dgm:pt modelId="{125AC09D-7C8E-4EAA-AC0C-8933A1CA3C3C}" type="sibTrans" cxnId="{32AD0922-9D26-4C69-B8F7-43C072F996F8}">
      <dgm:prSet/>
      <dgm:spPr/>
      <dgm:t>
        <a:bodyPr/>
        <a:lstStyle/>
        <a:p>
          <a:endParaRPr lang="en-NZ"/>
        </a:p>
      </dgm:t>
    </dgm:pt>
    <dgm:pt modelId="{EE695CFE-1290-4D6C-BA2B-3C681F831E1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খাদক</a:t>
          </a:r>
          <a:endParaRPr lang="en-NZ" dirty="0"/>
        </a:p>
      </dgm:t>
    </dgm:pt>
    <dgm:pt modelId="{DC7EE093-C665-4345-9DD8-550797CB8633}" type="parTrans" cxnId="{8016BEFF-53D1-441E-8BCC-7EF6FA083B67}">
      <dgm:prSet/>
      <dgm:spPr/>
      <dgm:t>
        <a:bodyPr/>
        <a:lstStyle/>
        <a:p>
          <a:endParaRPr lang="en-NZ"/>
        </a:p>
      </dgm:t>
    </dgm:pt>
    <dgm:pt modelId="{9445A056-18F5-447C-AF74-C22DEDEB1CAA}" type="sibTrans" cxnId="{8016BEFF-53D1-441E-8BCC-7EF6FA083B67}">
      <dgm:prSet/>
      <dgm:spPr/>
      <dgm:t>
        <a:bodyPr/>
        <a:lstStyle/>
        <a:p>
          <a:endParaRPr lang="en-NZ"/>
        </a:p>
      </dgm:t>
    </dgm:pt>
    <dgm:pt modelId="{0724B90D-0AAE-45D4-8FE2-53BE073EAA7D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উৎপাদক</a:t>
          </a:r>
          <a:endParaRPr lang="en-NZ" dirty="0"/>
        </a:p>
      </dgm:t>
    </dgm:pt>
    <dgm:pt modelId="{483D353B-F511-4718-8ACF-F5D63D4E5985}" type="parTrans" cxnId="{937EBA65-C94F-446E-8E00-88389F048D10}">
      <dgm:prSet/>
      <dgm:spPr/>
      <dgm:t>
        <a:bodyPr/>
        <a:lstStyle/>
        <a:p>
          <a:endParaRPr lang="en-NZ"/>
        </a:p>
      </dgm:t>
    </dgm:pt>
    <dgm:pt modelId="{CDEA78D7-2334-4C52-AC24-81C4A97E58C3}" type="sibTrans" cxnId="{937EBA65-C94F-446E-8E00-88389F048D10}">
      <dgm:prSet/>
      <dgm:spPr/>
      <dgm:t>
        <a:bodyPr/>
        <a:lstStyle/>
        <a:p>
          <a:endParaRPr lang="en-NZ"/>
        </a:p>
      </dgm:t>
    </dgm:pt>
    <dgm:pt modelId="{B08441A3-6EEB-4AF5-9F9E-C8FE8796B15A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বিয়োজক</a:t>
          </a:r>
          <a:endParaRPr lang="en-NZ" dirty="0"/>
        </a:p>
      </dgm:t>
    </dgm:pt>
    <dgm:pt modelId="{141FEC65-83AB-433A-BA40-121ED2B9B53C}" type="parTrans" cxnId="{23034312-F674-4E09-9D96-DA67392BE9F8}">
      <dgm:prSet/>
      <dgm:spPr/>
      <dgm:t>
        <a:bodyPr/>
        <a:lstStyle/>
        <a:p>
          <a:endParaRPr lang="en-NZ"/>
        </a:p>
      </dgm:t>
    </dgm:pt>
    <dgm:pt modelId="{1A77FB26-0F96-4F8B-AD61-5812B59C5D25}" type="sibTrans" cxnId="{23034312-F674-4E09-9D96-DA67392BE9F8}">
      <dgm:prSet/>
      <dgm:spPr/>
      <dgm:t>
        <a:bodyPr/>
        <a:lstStyle/>
        <a:p>
          <a:endParaRPr lang="en-NZ"/>
        </a:p>
      </dgm:t>
    </dgm:pt>
    <dgm:pt modelId="{805CF325-AA54-4305-9F9A-FFB232B7827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তৃণভোজী/১ম </a:t>
          </a:r>
          <a:endParaRPr lang="en-NZ" dirty="0"/>
        </a:p>
      </dgm:t>
    </dgm:pt>
    <dgm:pt modelId="{7C055DA0-BCC2-4AF9-84BF-29624360C32F}" type="parTrans" cxnId="{7A1F5DF3-58E6-4705-947F-3F0C3555F2F5}">
      <dgm:prSet/>
      <dgm:spPr/>
      <dgm:t>
        <a:bodyPr/>
        <a:lstStyle/>
        <a:p>
          <a:endParaRPr lang="en-NZ"/>
        </a:p>
      </dgm:t>
    </dgm:pt>
    <dgm:pt modelId="{6298744F-EA43-494B-9F26-9B1700F1799E}" type="sibTrans" cxnId="{7A1F5DF3-58E6-4705-947F-3F0C3555F2F5}">
      <dgm:prSet/>
      <dgm:spPr/>
      <dgm:t>
        <a:bodyPr/>
        <a:lstStyle/>
        <a:p>
          <a:endParaRPr lang="en-NZ"/>
        </a:p>
      </dgm:t>
    </dgm:pt>
    <dgm:pt modelId="{612A98F6-F660-4A84-90EB-1BAFABD12A1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মাংশাসী/২য় </a:t>
          </a:r>
          <a:endParaRPr lang="en-NZ" dirty="0"/>
        </a:p>
      </dgm:t>
    </dgm:pt>
    <dgm:pt modelId="{A38E02CD-BF4D-4409-AD94-21CF7F165E3C}" type="parTrans" cxnId="{E3961696-41AA-44B3-9E2A-F3E72F8A40DB}">
      <dgm:prSet/>
      <dgm:spPr/>
      <dgm:t>
        <a:bodyPr/>
        <a:lstStyle/>
        <a:p>
          <a:endParaRPr lang="en-NZ"/>
        </a:p>
      </dgm:t>
    </dgm:pt>
    <dgm:pt modelId="{02879724-3CE6-4FDB-8910-00ACEE3B3967}" type="sibTrans" cxnId="{E3961696-41AA-44B3-9E2A-F3E72F8A40DB}">
      <dgm:prSet/>
      <dgm:spPr/>
      <dgm:t>
        <a:bodyPr/>
        <a:lstStyle/>
        <a:p>
          <a:endParaRPr lang="en-NZ"/>
        </a:p>
      </dgm:t>
    </dgm:pt>
    <dgm:pt modelId="{F09B2DB2-AC88-46B7-8B8B-278A0BC1D152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তাপমাত্রা </a:t>
          </a:r>
          <a:endParaRPr lang="en-NZ" dirty="0"/>
        </a:p>
      </dgm:t>
    </dgm:pt>
    <dgm:pt modelId="{27AECA1B-D2F2-4F54-B8BC-CB543073D57B}" type="parTrans" cxnId="{6D004C2B-73C2-4020-B8CD-29C4A025A0AB}">
      <dgm:prSet/>
      <dgm:spPr/>
      <dgm:t>
        <a:bodyPr/>
        <a:lstStyle/>
        <a:p>
          <a:endParaRPr lang="en-NZ"/>
        </a:p>
      </dgm:t>
    </dgm:pt>
    <dgm:pt modelId="{91D60B4F-C5C8-446E-B496-724197A4B449}" type="sibTrans" cxnId="{6D004C2B-73C2-4020-B8CD-29C4A025A0AB}">
      <dgm:prSet/>
      <dgm:spPr/>
      <dgm:t>
        <a:bodyPr/>
        <a:lstStyle/>
        <a:p>
          <a:endParaRPr lang="en-NZ"/>
        </a:p>
      </dgm:t>
    </dgm:pt>
    <dgm:pt modelId="{D20496FA-7684-4066-8194-5AABFACE5F84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NZ" dirty="0"/>
        </a:p>
      </dgm:t>
    </dgm:pt>
    <dgm:pt modelId="{5FBA0744-A67C-42BC-9482-3CCFB6D70EC0}" type="parTrans" cxnId="{B31E4D45-9DC4-4153-926B-B3683861FDF7}">
      <dgm:prSet/>
      <dgm:spPr/>
      <dgm:t>
        <a:bodyPr/>
        <a:lstStyle/>
        <a:p>
          <a:endParaRPr lang="en-NZ"/>
        </a:p>
      </dgm:t>
    </dgm:pt>
    <dgm:pt modelId="{223BF34F-1AC1-4B97-A2C8-3A69F70B56E0}" type="sibTrans" cxnId="{B31E4D45-9DC4-4153-926B-B3683861FDF7}">
      <dgm:prSet/>
      <dgm:spPr/>
      <dgm:t>
        <a:bodyPr/>
        <a:lstStyle/>
        <a:p>
          <a:endParaRPr lang="en-NZ"/>
        </a:p>
      </dgm:t>
    </dgm:pt>
    <dgm:pt modelId="{2B0764F7-2C1B-4B5A-899C-846F1EEFEBBE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ভূপৃষ্ট থেকে গভীরতা </a:t>
          </a:r>
          <a:endParaRPr lang="en-NZ" dirty="0"/>
        </a:p>
      </dgm:t>
    </dgm:pt>
    <dgm:pt modelId="{4EB53B8D-CE84-44BC-97FB-769A34352831}" type="parTrans" cxnId="{3D214B7B-37E4-460E-97E0-37ACC111C8EB}">
      <dgm:prSet/>
      <dgm:spPr/>
      <dgm:t>
        <a:bodyPr/>
        <a:lstStyle/>
        <a:p>
          <a:endParaRPr lang="en-NZ"/>
        </a:p>
      </dgm:t>
    </dgm:pt>
    <dgm:pt modelId="{771C0782-0DF6-4C3E-9F02-B2A512B98BD3}" type="sibTrans" cxnId="{3D214B7B-37E4-460E-97E0-37ACC111C8EB}">
      <dgm:prSet/>
      <dgm:spPr/>
      <dgm:t>
        <a:bodyPr/>
        <a:lstStyle/>
        <a:p>
          <a:endParaRPr lang="en-NZ"/>
        </a:p>
      </dgm:t>
    </dgm:pt>
    <dgm:pt modelId="{7072631B-BB07-48E5-8B10-18F572BD49E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উচ্চতা </a:t>
          </a:r>
          <a:endParaRPr lang="en-NZ" dirty="0"/>
        </a:p>
      </dgm:t>
    </dgm:pt>
    <dgm:pt modelId="{72532F3D-2118-483A-AAE5-9CA9D7B172C8}" type="parTrans" cxnId="{D36F05B2-1BA4-4CBA-A712-B4CA64D2924B}">
      <dgm:prSet/>
      <dgm:spPr/>
      <dgm:t>
        <a:bodyPr/>
        <a:lstStyle/>
        <a:p>
          <a:endParaRPr lang="en-NZ"/>
        </a:p>
      </dgm:t>
    </dgm:pt>
    <dgm:pt modelId="{97D0CD94-6DF3-4BE7-9221-11992467396B}" type="sibTrans" cxnId="{D36F05B2-1BA4-4CBA-A712-B4CA64D2924B}">
      <dgm:prSet/>
      <dgm:spPr/>
      <dgm:t>
        <a:bodyPr/>
        <a:lstStyle/>
        <a:p>
          <a:endParaRPr lang="en-NZ"/>
        </a:p>
      </dgm:t>
    </dgm:pt>
    <dgm:pt modelId="{48C6E5EE-D370-403C-8BC3-1B1A025619FB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৩য় স্তরের খাদক </a:t>
          </a:r>
          <a:endParaRPr lang="en-NZ" dirty="0"/>
        </a:p>
      </dgm:t>
    </dgm:pt>
    <dgm:pt modelId="{DF0E7101-9E27-42AA-AE48-A80FB3EC141D}" type="parTrans" cxnId="{17E84AFD-F284-4ADC-A3B8-38F4F9B531AA}">
      <dgm:prSet/>
      <dgm:spPr/>
      <dgm:t>
        <a:bodyPr/>
        <a:lstStyle/>
        <a:p>
          <a:endParaRPr lang="en-NZ"/>
        </a:p>
      </dgm:t>
    </dgm:pt>
    <dgm:pt modelId="{EBD8E530-19FB-40D5-A223-24B53E75B354}" type="sibTrans" cxnId="{17E84AFD-F284-4ADC-A3B8-38F4F9B531AA}">
      <dgm:prSet/>
      <dgm:spPr/>
      <dgm:t>
        <a:bodyPr/>
        <a:lstStyle/>
        <a:p>
          <a:endParaRPr lang="en-NZ"/>
        </a:p>
      </dgm:t>
    </dgm:pt>
    <dgm:pt modelId="{5F9F7DFB-9E4F-48FE-AEFE-4C8957428905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সর্বোচ্চ খাদক</a:t>
          </a:r>
          <a:endParaRPr lang="en-NZ" dirty="0"/>
        </a:p>
      </dgm:t>
    </dgm:pt>
    <dgm:pt modelId="{CD1B286A-E782-412B-B881-BCFB103A93AF}" type="parTrans" cxnId="{F314FB75-966C-4C56-B4EC-67D019BE07BE}">
      <dgm:prSet/>
      <dgm:spPr/>
      <dgm:t>
        <a:bodyPr/>
        <a:lstStyle/>
        <a:p>
          <a:endParaRPr lang="en-NZ"/>
        </a:p>
      </dgm:t>
    </dgm:pt>
    <dgm:pt modelId="{753C2CD8-E0DA-42DE-B694-E4E320D320FC}" type="sibTrans" cxnId="{F314FB75-966C-4C56-B4EC-67D019BE07BE}">
      <dgm:prSet/>
      <dgm:spPr/>
      <dgm:t>
        <a:bodyPr/>
        <a:lstStyle/>
        <a:p>
          <a:endParaRPr lang="en-NZ"/>
        </a:p>
      </dgm:t>
    </dgm:pt>
    <mc:AlternateContent xmlns:mc="http://schemas.openxmlformats.org/markup-compatibility/2006">
      <mc:Choice xmlns:a14="http://schemas.microsoft.com/office/drawing/2010/main" Requires="a14">
        <dgm:pt modelId="{12911000-467C-41EA-91F5-5DD142923599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lang="en-NZ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>
        <dgm:pt modelId="{12911000-467C-41EA-91F5-5DD142923599}">
          <dgm:prSet/>
          <dgm:spPr/>
          <dgm:t>
            <a:bodyPr/>
            <a:lstStyle/>
            <a:p>
              <a:r>
                <a:rPr lang="en-US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𝑂_2</a:t>
              </a:r>
              <a:endParaRPr lang="en-NZ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43C85C26-DE76-463E-8128-4E626A0C57BF}" type="parTrans" cxnId="{48173A08-2C0C-4B7B-B15F-E1612B637BB0}">
      <dgm:prSet/>
      <dgm:spPr/>
      <dgm:t>
        <a:bodyPr/>
        <a:lstStyle/>
        <a:p>
          <a:endParaRPr lang="en-NZ"/>
        </a:p>
      </dgm:t>
    </dgm:pt>
    <dgm:pt modelId="{4309484B-88DE-49D4-81EA-46A90B21E826}" type="sibTrans" cxnId="{48173A08-2C0C-4B7B-B15F-E1612B637BB0}">
      <dgm:prSet/>
      <dgm:spPr/>
      <dgm:t>
        <a:bodyPr/>
        <a:lstStyle/>
        <a:p>
          <a:endParaRPr lang="en-NZ"/>
        </a:p>
      </dgm:t>
    </dgm:pt>
    <mc:AlternateContent xmlns:mc="http://schemas.openxmlformats.org/markup-compatibility/2006">
      <mc:Choice xmlns:a14="http://schemas.microsoft.com/office/drawing/2010/main" Requires="a14">
        <dgm:pt modelId="{4C0AB624-BAC5-435E-8BDF-402C3B0806FD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bn-I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lang="en-NZ" dirty="0"/>
            </a:p>
          </dgm:t>
        </dgm:pt>
      </mc:Choice>
      <mc:Fallback>
        <dgm:pt modelId="{4C0AB624-BAC5-435E-8BDF-402C3B0806FD}">
          <dgm:prSet/>
          <dgm:spPr/>
          <dgm:t>
            <a:bodyPr/>
            <a:lstStyle/>
            <a:p>
              <a:r>
                <a:rPr lang="bn-IN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〖</a:t>
              </a:r>
              <a:r>
                <a:rPr lang="en-US" b="0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  </a:t>
              </a:r>
              <a:r>
                <a:rPr lang="en-US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𝐶𝑂</a:t>
              </a:r>
              <a:r>
                <a:rPr lang="bn-IN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〗_</a:t>
              </a:r>
              <a:r>
                <a:rPr lang="en-US" i="0" dirty="0">
                  <a:solidFill>
                    <a:prstClr val="black"/>
                  </a:solidFill>
                  <a:latin typeface="Cambria Math" panose="02040503050406030204" pitchFamily="18" charset="0"/>
                  <a:cs typeface="NikoshBAN" pitchFamily="2" charset="0"/>
                </a:rPr>
                <a:t>2</a:t>
              </a:r>
              <a:endParaRPr lang="en-NZ" dirty="0"/>
            </a:p>
          </dgm:t>
        </dgm:pt>
      </mc:Fallback>
    </mc:AlternateContent>
    <dgm:pt modelId="{43F2CDA5-20A1-4AD2-A94A-16DBF0508A6F}" type="parTrans" cxnId="{74FFDCD7-E736-40FC-99F8-2706FDFF9857}">
      <dgm:prSet/>
      <dgm:spPr/>
      <dgm:t>
        <a:bodyPr/>
        <a:lstStyle/>
        <a:p>
          <a:endParaRPr lang="en-NZ"/>
        </a:p>
      </dgm:t>
    </dgm:pt>
    <dgm:pt modelId="{1A5D1EFD-5EDC-46FF-888B-FF794428F73B}" type="sibTrans" cxnId="{74FFDCD7-E736-40FC-99F8-2706FDFF9857}">
      <dgm:prSet/>
      <dgm:spPr/>
      <dgm:t>
        <a:bodyPr/>
        <a:lstStyle/>
        <a:p>
          <a:endParaRPr lang="en-NZ"/>
        </a:p>
      </dgm:t>
    </dgm:pt>
    <dgm:pt modelId="{ADE5585F-2C02-485E-A0B2-8B0F52CFF67B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dirty="0"/>
        </a:p>
      </dgm:t>
    </dgm:pt>
    <dgm:pt modelId="{481A58AB-ECD7-48B0-9762-005246C6814E}" type="parTrans" cxnId="{453CFEF8-0A7B-4A28-AD1D-7B8D04B010E8}">
      <dgm:prSet/>
      <dgm:spPr/>
      <dgm:t>
        <a:bodyPr/>
        <a:lstStyle/>
        <a:p>
          <a:endParaRPr lang="en-NZ"/>
        </a:p>
      </dgm:t>
    </dgm:pt>
    <dgm:pt modelId="{58172C40-D6DB-4E46-8E10-DF0E561A8F1C}" type="sibTrans" cxnId="{453CFEF8-0A7B-4A28-AD1D-7B8D04B010E8}">
      <dgm:prSet/>
      <dgm:spPr/>
      <dgm:t>
        <a:bodyPr/>
        <a:lstStyle/>
        <a:p>
          <a:endParaRPr lang="en-NZ"/>
        </a:p>
      </dgm:t>
    </dgm:pt>
    <dgm:pt modelId="{5AFF0FE8-A7C7-432D-9DEC-74A49F4FE4FB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dirty="0"/>
        </a:p>
      </dgm:t>
    </dgm:pt>
    <dgm:pt modelId="{1F0AB3A7-AEAC-40EF-940A-55B38C8B8843}" type="parTrans" cxnId="{2D7F6E41-15A7-4063-8DB4-0961D49BC7CE}">
      <dgm:prSet/>
      <dgm:spPr/>
      <dgm:t>
        <a:bodyPr/>
        <a:lstStyle/>
        <a:p>
          <a:endParaRPr lang="en-NZ"/>
        </a:p>
      </dgm:t>
    </dgm:pt>
    <dgm:pt modelId="{7D109E27-FDB2-4BBD-B8ED-3FB891B95E7F}" type="sibTrans" cxnId="{2D7F6E41-15A7-4063-8DB4-0961D49BC7CE}">
      <dgm:prSet/>
      <dgm:spPr/>
      <dgm:t>
        <a:bodyPr/>
        <a:lstStyle/>
        <a:p>
          <a:endParaRPr lang="en-NZ"/>
        </a:p>
      </dgm:t>
    </dgm:pt>
    <dgm:pt modelId="{6189456F-E18F-4526-901B-549B3566B483}" type="pres">
      <dgm:prSet presAssocID="{939033F3-6788-4AA9-BCE0-C0D3CAD6C9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463AD-619A-416A-9317-7961F1669452}" type="pres">
      <dgm:prSet presAssocID="{5BC66291-4786-4706-ADF4-8126E245C944}" presName="hierRoot1" presStyleCnt="0"/>
      <dgm:spPr/>
    </dgm:pt>
    <dgm:pt modelId="{AC32D1F0-1B83-452C-8725-6C2BB37DBE52}" type="pres">
      <dgm:prSet presAssocID="{5BC66291-4786-4706-ADF4-8126E245C944}" presName="composite" presStyleCnt="0"/>
      <dgm:spPr/>
    </dgm:pt>
    <dgm:pt modelId="{D0933970-CD54-4E86-BA56-9770204020CE}" type="pres">
      <dgm:prSet presAssocID="{5BC66291-4786-4706-ADF4-8126E245C944}" presName="background" presStyleLbl="node0" presStyleIdx="0" presStyleCnt="1"/>
      <dgm:spPr/>
    </dgm:pt>
    <dgm:pt modelId="{23EF2A39-1C39-4094-94DA-BD7E53C3E2AA}" type="pres">
      <dgm:prSet presAssocID="{5BC66291-4786-4706-ADF4-8126E245C944}" presName="text" presStyleLbl="fgAcc0" presStyleIdx="0" presStyleCnt="1">
        <dgm:presLayoutVars>
          <dgm:chPref val="3"/>
        </dgm:presLayoutVars>
      </dgm:prSet>
      <dgm:spPr/>
    </dgm:pt>
    <dgm:pt modelId="{D3B84D7C-4D8E-45CE-B09C-9491DCA7A42A}" type="pres">
      <dgm:prSet presAssocID="{5BC66291-4786-4706-ADF4-8126E245C944}" presName="hierChild2" presStyleCnt="0"/>
      <dgm:spPr/>
    </dgm:pt>
    <dgm:pt modelId="{94EEC794-A12E-408C-8612-4EA47B47A530}" type="pres">
      <dgm:prSet presAssocID="{6A4D4789-B896-40C1-9C72-C889F8AC9927}" presName="Name10" presStyleLbl="parChTrans1D2" presStyleIdx="0" presStyleCnt="3"/>
      <dgm:spPr/>
    </dgm:pt>
    <dgm:pt modelId="{E6B76527-6675-4D17-83D4-6EAFD1F19468}" type="pres">
      <dgm:prSet presAssocID="{BC409C99-3753-4CBD-B339-FE5DAE4DB5F6}" presName="hierRoot2" presStyleCnt="0"/>
      <dgm:spPr/>
    </dgm:pt>
    <dgm:pt modelId="{82F73DBC-211F-4AF0-A219-05DDFC2B5119}" type="pres">
      <dgm:prSet presAssocID="{BC409C99-3753-4CBD-B339-FE5DAE4DB5F6}" presName="composite2" presStyleCnt="0"/>
      <dgm:spPr/>
    </dgm:pt>
    <dgm:pt modelId="{ED5DE140-AA3D-41DF-A435-D061AEF7B426}" type="pres">
      <dgm:prSet presAssocID="{BC409C99-3753-4CBD-B339-FE5DAE4DB5F6}" presName="background2" presStyleLbl="node2" presStyleIdx="0" presStyleCnt="3"/>
      <dgm:spPr/>
    </dgm:pt>
    <dgm:pt modelId="{A7329EEA-F1C8-4922-9E8F-6E452DE53C19}" type="pres">
      <dgm:prSet presAssocID="{BC409C99-3753-4CBD-B339-FE5DAE4DB5F6}" presName="text2" presStyleLbl="fgAcc2" presStyleIdx="0" presStyleCnt="3">
        <dgm:presLayoutVars>
          <dgm:chPref val="3"/>
        </dgm:presLayoutVars>
      </dgm:prSet>
      <dgm:spPr/>
    </dgm:pt>
    <dgm:pt modelId="{7A96C139-E32A-4AB8-B27B-1A04711E538B}" type="pres">
      <dgm:prSet presAssocID="{BC409C99-3753-4CBD-B339-FE5DAE4DB5F6}" presName="hierChild3" presStyleCnt="0"/>
      <dgm:spPr/>
    </dgm:pt>
    <dgm:pt modelId="{98A53096-0981-4246-819F-A22B2570438F}" type="pres">
      <dgm:prSet presAssocID="{D6B515C5-42EF-4F0B-ACEB-31D40E97A7E1}" presName="Name17" presStyleLbl="parChTrans1D3" presStyleIdx="0" presStyleCnt="6"/>
      <dgm:spPr/>
    </dgm:pt>
    <dgm:pt modelId="{B03F43DC-2BA3-4BC2-8763-727512B7006B}" type="pres">
      <dgm:prSet presAssocID="{6C52F3A2-DFE0-4BEA-9AE8-A743F9CA49AB}" presName="hierRoot3" presStyleCnt="0"/>
      <dgm:spPr/>
    </dgm:pt>
    <dgm:pt modelId="{3795DA9A-AE80-4442-B804-BB987F253382}" type="pres">
      <dgm:prSet presAssocID="{6C52F3A2-DFE0-4BEA-9AE8-A743F9CA49AB}" presName="composite3" presStyleCnt="0"/>
      <dgm:spPr/>
    </dgm:pt>
    <dgm:pt modelId="{F50767A5-9975-4B94-BA64-5D8E679ACAFD}" type="pres">
      <dgm:prSet presAssocID="{6C52F3A2-DFE0-4BEA-9AE8-A743F9CA49AB}" presName="background3" presStyleLbl="node3" presStyleIdx="0" presStyleCnt="6"/>
      <dgm:spPr/>
    </dgm:pt>
    <dgm:pt modelId="{BF8F43F4-9347-4C23-892C-CAFF7B7713D0}" type="pres">
      <dgm:prSet presAssocID="{6C52F3A2-DFE0-4BEA-9AE8-A743F9CA49AB}" presName="text3" presStyleLbl="fgAcc3" presStyleIdx="0" presStyleCnt="6">
        <dgm:presLayoutVars>
          <dgm:chPref val="3"/>
        </dgm:presLayoutVars>
      </dgm:prSet>
      <dgm:spPr/>
    </dgm:pt>
    <dgm:pt modelId="{C2647F5A-85A3-42AB-A7FE-1B52655ED306}" type="pres">
      <dgm:prSet presAssocID="{6C52F3A2-DFE0-4BEA-9AE8-A743F9CA49AB}" presName="hierChild4" presStyleCnt="0"/>
      <dgm:spPr/>
    </dgm:pt>
    <dgm:pt modelId="{A5E2D57F-8B97-44F1-91D7-9D86FDCDB23E}" type="pres">
      <dgm:prSet presAssocID="{43C85C26-DE76-463E-8128-4E626A0C57BF}" presName="Name23" presStyleLbl="parChTrans1D4" presStyleIdx="0" presStyleCnt="12"/>
      <dgm:spPr/>
    </dgm:pt>
    <dgm:pt modelId="{CE4910FC-14AF-4F3D-929A-FCDE8A9BD0A7}" type="pres">
      <dgm:prSet presAssocID="{12911000-467C-41EA-91F5-5DD142923599}" presName="hierRoot4" presStyleCnt="0"/>
      <dgm:spPr/>
    </dgm:pt>
    <dgm:pt modelId="{25A33F04-1CFC-41C8-AAC7-BB7B79B9F910}" type="pres">
      <dgm:prSet presAssocID="{12911000-467C-41EA-91F5-5DD142923599}" presName="composite4" presStyleCnt="0"/>
      <dgm:spPr/>
    </dgm:pt>
    <dgm:pt modelId="{8F219E7A-19FE-49FA-824A-DB199176B19B}" type="pres">
      <dgm:prSet presAssocID="{12911000-467C-41EA-91F5-5DD142923599}" presName="background4" presStyleLbl="node4" presStyleIdx="0" presStyleCnt="12"/>
      <dgm:spPr/>
    </dgm:pt>
    <dgm:pt modelId="{5D6F9496-8274-4EB4-801B-36FC9D0D9D79}" type="pres">
      <dgm:prSet presAssocID="{12911000-467C-41EA-91F5-5DD142923599}" presName="text4" presStyleLbl="fgAcc4" presStyleIdx="0" presStyleCnt="12">
        <dgm:presLayoutVars>
          <dgm:chPref val="3"/>
        </dgm:presLayoutVars>
      </dgm:prSet>
      <dgm:spPr/>
    </dgm:pt>
    <dgm:pt modelId="{729A7C1B-CB44-4813-9CEF-AD8E22152DBA}" type="pres">
      <dgm:prSet presAssocID="{12911000-467C-41EA-91F5-5DD142923599}" presName="hierChild5" presStyleCnt="0"/>
      <dgm:spPr/>
    </dgm:pt>
    <dgm:pt modelId="{3AD117D6-E305-45B2-84BC-D12BAD25FAB7}" type="pres">
      <dgm:prSet presAssocID="{43F2CDA5-20A1-4AD2-A94A-16DBF0508A6F}" presName="Name23" presStyleLbl="parChTrans1D4" presStyleIdx="1" presStyleCnt="12"/>
      <dgm:spPr/>
    </dgm:pt>
    <dgm:pt modelId="{ABD357D7-3D89-42D7-9902-1AD5C4B8E877}" type="pres">
      <dgm:prSet presAssocID="{4C0AB624-BAC5-435E-8BDF-402C3B0806FD}" presName="hierRoot4" presStyleCnt="0"/>
      <dgm:spPr/>
    </dgm:pt>
    <dgm:pt modelId="{C8EB946B-005F-485C-8EAD-82E4EFEB12AF}" type="pres">
      <dgm:prSet presAssocID="{4C0AB624-BAC5-435E-8BDF-402C3B0806FD}" presName="composite4" presStyleCnt="0"/>
      <dgm:spPr/>
    </dgm:pt>
    <dgm:pt modelId="{688D87E5-425C-42CF-B64A-69719BF2438B}" type="pres">
      <dgm:prSet presAssocID="{4C0AB624-BAC5-435E-8BDF-402C3B0806FD}" presName="background4" presStyleLbl="node4" presStyleIdx="1" presStyleCnt="12"/>
      <dgm:spPr/>
    </dgm:pt>
    <dgm:pt modelId="{AA1749AB-76EE-4B2F-8D26-63DD9771263D}" type="pres">
      <dgm:prSet presAssocID="{4C0AB624-BAC5-435E-8BDF-402C3B0806FD}" presName="text4" presStyleLbl="fgAcc4" presStyleIdx="1" presStyleCnt="12">
        <dgm:presLayoutVars>
          <dgm:chPref val="3"/>
        </dgm:presLayoutVars>
      </dgm:prSet>
      <dgm:spPr/>
    </dgm:pt>
    <dgm:pt modelId="{8A6F48F0-D2AD-43B0-B040-DBF78E74149F}" type="pres">
      <dgm:prSet presAssocID="{4C0AB624-BAC5-435E-8BDF-402C3B0806FD}" presName="hierChild5" presStyleCnt="0"/>
      <dgm:spPr/>
    </dgm:pt>
    <dgm:pt modelId="{E85A3765-B2ED-4CA6-A2FF-2BB14CC3890D}" type="pres">
      <dgm:prSet presAssocID="{5827B173-DC33-44D8-8CB3-7197475B48DE}" presName="Name17" presStyleLbl="parChTrans1D3" presStyleIdx="1" presStyleCnt="6"/>
      <dgm:spPr/>
    </dgm:pt>
    <dgm:pt modelId="{72E1B8ED-2C35-4D81-A077-FE3F56291444}" type="pres">
      <dgm:prSet presAssocID="{DAD916E5-C6C1-4B3F-8091-98397833AB18}" presName="hierRoot3" presStyleCnt="0"/>
      <dgm:spPr/>
    </dgm:pt>
    <dgm:pt modelId="{6554A9B7-DB59-415B-B9A7-1C8D520E23E9}" type="pres">
      <dgm:prSet presAssocID="{DAD916E5-C6C1-4B3F-8091-98397833AB18}" presName="composite3" presStyleCnt="0"/>
      <dgm:spPr/>
    </dgm:pt>
    <dgm:pt modelId="{3A18E220-0444-4515-BCF8-EEC68C71FE16}" type="pres">
      <dgm:prSet presAssocID="{DAD916E5-C6C1-4B3F-8091-98397833AB18}" presName="background3" presStyleLbl="node3" presStyleIdx="1" presStyleCnt="6"/>
      <dgm:spPr/>
    </dgm:pt>
    <dgm:pt modelId="{D99AF211-8F89-4164-A222-880133B88B0F}" type="pres">
      <dgm:prSet presAssocID="{DAD916E5-C6C1-4B3F-8091-98397833AB18}" presName="text3" presStyleLbl="fgAcc3" presStyleIdx="1" presStyleCnt="6">
        <dgm:presLayoutVars>
          <dgm:chPref val="3"/>
        </dgm:presLayoutVars>
      </dgm:prSet>
      <dgm:spPr/>
    </dgm:pt>
    <dgm:pt modelId="{C8E5ED75-ACDA-46AD-9626-287C5857646D}" type="pres">
      <dgm:prSet presAssocID="{DAD916E5-C6C1-4B3F-8091-98397833AB18}" presName="hierChild4" presStyleCnt="0"/>
      <dgm:spPr/>
    </dgm:pt>
    <dgm:pt modelId="{59F814A3-D0B3-4D7C-839A-0F8BA1F45452}" type="pres">
      <dgm:prSet presAssocID="{481A58AB-ECD7-48B0-9762-005246C6814E}" presName="Name23" presStyleLbl="parChTrans1D4" presStyleIdx="2" presStyleCnt="12"/>
      <dgm:spPr/>
    </dgm:pt>
    <dgm:pt modelId="{24556B5C-CB14-4FB2-8CF5-F392624BAC95}" type="pres">
      <dgm:prSet presAssocID="{ADE5585F-2C02-485E-A0B2-8B0F52CFF67B}" presName="hierRoot4" presStyleCnt="0"/>
      <dgm:spPr/>
    </dgm:pt>
    <dgm:pt modelId="{AA04326D-E8B8-456D-83D9-99D57436705B}" type="pres">
      <dgm:prSet presAssocID="{ADE5585F-2C02-485E-A0B2-8B0F52CFF67B}" presName="composite4" presStyleCnt="0"/>
      <dgm:spPr/>
    </dgm:pt>
    <dgm:pt modelId="{7D091BCA-278E-4D64-8E2A-63BEE3D304AB}" type="pres">
      <dgm:prSet presAssocID="{ADE5585F-2C02-485E-A0B2-8B0F52CFF67B}" presName="background4" presStyleLbl="node4" presStyleIdx="2" presStyleCnt="12"/>
      <dgm:spPr/>
    </dgm:pt>
    <dgm:pt modelId="{54B4BF60-ECE4-4A32-A3C9-D402CEB411FE}" type="pres">
      <dgm:prSet presAssocID="{ADE5585F-2C02-485E-A0B2-8B0F52CFF67B}" presName="text4" presStyleLbl="fgAcc4" presStyleIdx="2" presStyleCnt="12">
        <dgm:presLayoutVars>
          <dgm:chPref val="3"/>
        </dgm:presLayoutVars>
      </dgm:prSet>
      <dgm:spPr/>
    </dgm:pt>
    <dgm:pt modelId="{E9452A11-6DF0-4F35-B6B9-DE5AA3598CD8}" type="pres">
      <dgm:prSet presAssocID="{ADE5585F-2C02-485E-A0B2-8B0F52CFF67B}" presName="hierChild5" presStyleCnt="0"/>
      <dgm:spPr/>
    </dgm:pt>
    <dgm:pt modelId="{C9A515FE-54B0-4E79-A896-925F26F98C58}" type="pres">
      <dgm:prSet presAssocID="{1F0AB3A7-AEAC-40EF-940A-55B38C8B8843}" presName="Name23" presStyleLbl="parChTrans1D4" presStyleIdx="3" presStyleCnt="12"/>
      <dgm:spPr/>
    </dgm:pt>
    <dgm:pt modelId="{D31C1108-E478-40D9-91AA-2D438696086E}" type="pres">
      <dgm:prSet presAssocID="{5AFF0FE8-A7C7-432D-9DEC-74A49F4FE4FB}" presName="hierRoot4" presStyleCnt="0"/>
      <dgm:spPr/>
    </dgm:pt>
    <dgm:pt modelId="{215764B9-B66B-4FCE-9EF4-5F3B3B02D15D}" type="pres">
      <dgm:prSet presAssocID="{5AFF0FE8-A7C7-432D-9DEC-74A49F4FE4FB}" presName="composite4" presStyleCnt="0"/>
      <dgm:spPr/>
    </dgm:pt>
    <dgm:pt modelId="{2A746EB9-C763-4D80-BE20-F814E4121445}" type="pres">
      <dgm:prSet presAssocID="{5AFF0FE8-A7C7-432D-9DEC-74A49F4FE4FB}" presName="background4" presStyleLbl="node4" presStyleIdx="3" presStyleCnt="12"/>
      <dgm:spPr/>
    </dgm:pt>
    <dgm:pt modelId="{C78B84E3-2ECE-40D4-8D9C-9D5F34A5F556}" type="pres">
      <dgm:prSet presAssocID="{5AFF0FE8-A7C7-432D-9DEC-74A49F4FE4FB}" presName="text4" presStyleLbl="fgAcc4" presStyleIdx="3" presStyleCnt="12">
        <dgm:presLayoutVars>
          <dgm:chPref val="3"/>
        </dgm:presLayoutVars>
      </dgm:prSet>
      <dgm:spPr/>
    </dgm:pt>
    <dgm:pt modelId="{854E1738-A9E3-4F0D-A962-02066BC904D8}" type="pres">
      <dgm:prSet presAssocID="{5AFF0FE8-A7C7-432D-9DEC-74A49F4FE4FB}" presName="hierChild5" presStyleCnt="0"/>
      <dgm:spPr/>
    </dgm:pt>
    <dgm:pt modelId="{04B5A635-E767-4CA3-9060-6CD9AB536238}" type="pres">
      <dgm:prSet presAssocID="{1D997BC7-F4CF-4F21-B123-1B66D09D9784}" presName="Name10" presStyleLbl="parChTrans1D2" presStyleIdx="1" presStyleCnt="3"/>
      <dgm:spPr/>
    </dgm:pt>
    <dgm:pt modelId="{58F4D05B-CCF2-4ABE-9803-A0F1F61F63D9}" type="pres">
      <dgm:prSet presAssocID="{DBF304F2-63A5-476F-92BA-7D1FC6E052C5}" presName="hierRoot2" presStyleCnt="0"/>
      <dgm:spPr/>
    </dgm:pt>
    <dgm:pt modelId="{FAD8E1C9-898F-4BE8-A1AD-DD789ADDCBFD}" type="pres">
      <dgm:prSet presAssocID="{DBF304F2-63A5-476F-92BA-7D1FC6E052C5}" presName="composite2" presStyleCnt="0"/>
      <dgm:spPr/>
    </dgm:pt>
    <dgm:pt modelId="{4D4E3693-BE49-435A-B6D7-375FB955AE5E}" type="pres">
      <dgm:prSet presAssocID="{DBF304F2-63A5-476F-92BA-7D1FC6E052C5}" presName="background2" presStyleLbl="node2" presStyleIdx="1" presStyleCnt="3"/>
      <dgm:spPr/>
    </dgm:pt>
    <dgm:pt modelId="{E2834A27-2D68-41A4-9025-461217F79BDC}" type="pres">
      <dgm:prSet presAssocID="{DBF304F2-63A5-476F-92BA-7D1FC6E052C5}" presName="text2" presStyleLbl="fgAcc2" presStyleIdx="1" presStyleCnt="3">
        <dgm:presLayoutVars>
          <dgm:chPref val="3"/>
        </dgm:presLayoutVars>
      </dgm:prSet>
      <dgm:spPr/>
    </dgm:pt>
    <dgm:pt modelId="{EEE4058E-3BA4-47C7-BAA4-EB6FAEF18F92}" type="pres">
      <dgm:prSet presAssocID="{DBF304F2-63A5-476F-92BA-7D1FC6E052C5}" presName="hierChild3" presStyleCnt="0"/>
      <dgm:spPr/>
    </dgm:pt>
    <dgm:pt modelId="{EF7EBCA5-9ABE-4B4A-9DD2-BB5A98C8093F}" type="pres">
      <dgm:prSet presAssocID="{79A81ABF-9439-4BA2-B235-F1C00320CE23}" presName="Name17" presStyleLbl="parChTrans1D3" presStyleIdx="2" presStyleCnt="6"/>
      <dgm:spPr/>
    </dgm:pt>
    <dgm:pt modelId="{DCEDA050-B01D-4F42-AA00-421918D22CC5}" type="pres">
      <dgm:prSet presAssocID="{6FAC9356-BEB9-4DAF-A789-74D0ECD77072}" presName="hierRoot3" presStyleCnt="0"/>
      <dgm:spPr/>
    </dgm:pt>
    <dgm:pt modelId="{9976421A-8470-4353-8404-20E88DE1F0F6}" type="pres">
      <dgm:prSet presAssocID="{6FAC9356-BEB9-4DAF-A789-74D0ECD77072}" presName="composite3" presStyleCnt="0"/>
      <dgm:spPr/>
    </dgm:pt>
    <dgm:pt modelId="{C5DC2A27-BFC3-4469-A4D1-ED84BB0DC5A2}" type="pres">
      <dgm:prSet presAssocID="{6FAC9356-BEB9-4DAF-A789-74D0ECD77072}" presName="background3" presStyleLbl="node3" presStyleIdx="2" presStyleCnt="6"/>
      <dgm:spPr/>
    </dgm:pt>
    <dgm:pt modelId="{C76CD5E6-3775-4885-997C-477B1B69215A}" type="pres">
      <dgm:prSet presAssocID="{6FAC9356-BEB9-4DAF-A789-74D0ECD77072}" presName="text3" presStyleLbl="fgAcc3" presStyleIdx="2" presStyleCnt="6">
        <dgm:presLayoutVars>
          <dgm:chPref val="3"/>
        </dgm:presLayoutVars>
      </dgm:prSet>
      <dgm:spPr/>
    </dgm:pt>
    <dgm:pt modelId="{3B7F992A-C5BB-4CD7-A15A-9CE749C060FC}" type="pres">
      <dgm:prSet presAssocID="{6FAC9356-BEB9-4DAF-A789-74D0ECD77072}" presName="hierChild4" presStyleCnt="0"/>
      <dgm:spPr/>
    </dgm:pt>
    <dgm:pt modelId="{C073C95B-6D9A-4535-A26F-A20A05EB92B5}" type="pres">
      <dgm:prSet presAssocID="{27AECA1B-D2F2-4F54-B8BC-CB543073D57B}" presName="Name23" presStyleLbl="parChTrans1D4" presStyleIdx="4" presStyleCnt="12"/>
      <dgm:spPr/>
    </dgm:pt>
    <dgm:pt modelId="{08307C61-749F-4D7F-AA89-EF17D4EA34F2}" type="pres">
      <dgm:prSet presAssocID="{F09B2DB2-AC88-46B7-8B8B-278A0BC1D152}" presName="hierRoot4" presStyleCnt="0"/>
      <dgm:spPr/>
    </dgm:pt>
    <dgm:pt modelId="{28E2A75A-52A1-4861-896E-571DA1465726}" type="pres">
      <dgm:prSet presAssocID="{F09B2DB2-AC88-46B7-8B8B-278A0BC1D152}" presName="composite4" presStyleCnt="0"/>
      <dgm:spPr/>
    </dgm:pt>
    <dgm:pt modelId="{B49F853C-E6A4-41F4-BAE9-FB5F001573BF}" type="pres">
      <dgm:prSet presAssocID="{F09B2DB2-AC88-46B7-8B8B-278A0BC1D152}" presName="background4" presStyleLbl="node4" presStyleIdx="4" presStyleCnt="12"/>
      <dgm:spPr/>
    </dgm:pt>
    <dgm:pt modelId="{66F28AA6-8DAA-42A7-B001-7C0A2C5CAA6A}" type="pres">
      <dgm:prSet presAssocID="{F09B2DB2-AC88-46B7-8B8B-278A0BC1D152}" presName="text4" presStyleLbl="fgAcc4" presStyleIdx="4" presStyleCnt="12">
        <dgm:presLayoutVars>
          <dgm:chPref val="3"/>
        </dgm:presLayoutVars>
      </dgm:prSet>
      <dgm:spPr/>
    </dgm:pt>
    <dgm:pt modelId="{ED29167B-CC65-493B-8E49-7156733FA851}" type="pres">
      <dgm:prSet presAssocID="{F09B2DB2-AC88-46B7-8B8B-278A0BC1D152}" presName="hierChild5" presStyleCnt="0"/>
      <dgm:spPr/>
    </dgm:pt>
    <dgm:pt modelId="{48A1F99B-E076-4885-B33F-B0054B0E1AA5}" type="pres">
      <dgm:prSet presAssocID="{5FBA0744-A67C-42BC-9482-3CCFB6D70EC0}" presName="Name23" presStyleLbl="parChTrans1D4" presStyleIdx="5" presStyleCnt="12"/>
      <dgm:spPr/>
    </dgm:pt>
    <dgm:pt modelId="{1AA68E48-67BF-4098-80BF-C7D8E6903A45}" type="pres">
      <dgm:prSet presAssocID="{D20496FA-7684-4066-8194-5AABFACE5F84}" presName="hierRoot4" presStyleCnt="0"/>
      <dgm:spPr/>
    </dgm:pt>
    <dgm:pt modelId="{B6F9F546-4455-462E-9E7D-11106FDBB560}" type="pres">
      <dgm:prSet presAssocID="{D20496FA-7684-4066-8194-5AABFACE5F84}" presName="composite4" presStyleCnt="0"/>
      <dgm:spPr/>
    </dgm:pt>
    <dgm:pt modelId="{C9C722E7-6E98-4D30-A27A-419545DA21B7}" type="pres">
      <dgm:prSet presAssocID="{D20496FA-7684-4066-8194-5AABFACE5F84}" presName="background4" presStyleLbl="node4" presStyleIdx="5" presStyleCnt="12"/>
      <dgm:spPr/>
    </dgm:pt>
    <dgm:pt modelId="{8698B6A0-7CE9-4642-A78A-52CDB44E4E16}" type="pres">
      <dgm:prSet presAssocID="{D20496FA-7684-4066-8194-5AABFACE5F84}" presName="text4" presStyleLbl="fgAcc4" presStyleIdx="5" presStyleCnt="12">
        <dgm:presLayoutVars>
          <dgm:chPref val="3"/>
        </dgm:presLayoutVars>
      </dgm:prSet>
      <dgm:spPr/>
    </dgm:pt>
    <dgm:pt modelId="{0EFB7E6D-94EA-4D8D-9742-F7F88C3580EF}" type="pres">
      <dgm:prSet presAssocID="{D20496FA-7684-4066-8194-5AABFACE5F84}" presName="hierChild5" presStyleCnt="0"/>
      <dgm:spPr/>
    </dgm:pt>
    <dgm:pt modelId="{A7A3F09F-57DC-4CB4-B272-747940B8F22B}" type="pres">
      <dgm:prSet presAssocID="{4EB53B8D-CE84-44BC-97FB-769A34352831}" presName="Name23" presStyleLbl="parChTrans1D4" presStyleIdx="6" presStyleCnt="12"/>
      <dgm:spPr/>
    </dgm:pt>
    <dgm:pt modelId="{85B87BD6-94B9-45E2-A0B0-7D06E64A84B2}" type="pres">
      <dgm:prSet presAssocID="{2B0764F7-2C1B-4B5A-899C-846F1EEFEBBE}" presName="hierRoot4" presStyleCnt="0"/>
      <dgm:spPr/>
    </dgm:pt>
    <dgm:pt modelId="{DFD84D15-066C-4A4D-9908-0698A2CC559C}" type="pres">
      <dgm:prSet presAssocID="{2B0764F7-2C1B-4B5A-899C-846F1EEFEBBE}" presName="composite4" presStyleCnt="0"/>
      <dgm:spPr/>
    </dgm:pt>
    <dgm:pt modelId="{9A695B44-1514-46B2-8285-5EBE76A69830}" type="pres">
      <dgm:prSet presAssocID="{2B0764F7-2C1B-4B5A-899C-846F1EEFEBBE}" presName="background4" presStyleLbl="node4" presStyleIdx="6" presStyleCnt="12"/>
      <dgm:spPr/>
    </dgm:pt>
    <dgm:pt modelId="{CF6200E8-29B8-402C-9B65-917F751AD7F0}" type="pres">
      <dgm:prSet presAssocID="{2B0764F7-2C1B-4B5A-899C-846F1EEFEBBE}" presName="text4" presStyleLbl="fgAcc4" presStyleIdx="6" presStyleCnt="12" custLinFactNeighborX="1862" custLinFactNeighborY="12529">
        <dgm:presLayoutVars>
          <dgm:chPref val="3"/>
        </dgm:presLayoutVars>
      </dgm:prSet>
      <dgm:spPr/>
    </dgm:pt>
    <dgm:pt modelId="{8BF89B5E-835F-4D93-8B17-9917490F1B3B}" type="pres">
      <dgm:prSet presAssocID="{2B0764F7-2C1B-4B5A-899C-846F1EEFEBBE}" presName="hierChild5" presStyleCnt="0"/>
      <dgm:spPr/>
    </dgm:pt>
    <dgm:pt modelId="{A05E5981-4CD0-40A9-A32D-FB4611E00775}" type="pres">
      <dgm:prSet presAssocID="{72532F3D-2118-483A-AAE5-9CA9D7B172C8}" presName="Name23" presStyleLbl="parChTrans1D4" presStyleIdx="7" presStyleCnt="12"/>
      <dgm:spPr/>
    </dgm:pt>
    <dgm:pt modelId="{96541AC7-A8C9-4697-942E-086C4D152402}" type="pres">
      <dgm:prSet presAssocID="{7072631B-BB07-48E5-8B10-18F572BD49E8}" presName="hierRoot4" presStyleCnt="0"/>
      <dgm:spPr/>
    </dgm:pt>
    <dgm:pt modelId="{3D3274C1-B328-4EAC-93EC-B24E1700B358}" type="pres">
      <dgm:prSet presAssocID="{7072631B-BB07-48E5-8B10-18F572BD49E8}" presName="composite4" presStyleCnt="0"/>
      <dgm:spPr/>
    </dgm:pt>
    <dgm:pt modelId="{832EFCB4-D980-4D89-97E5-7AE3F3BB3DC1}" type="pres">
      <dgm:prSet presAssocID="{7072631B-BB07-48E5-8B10-18F572BD49E8}" presName="background4" presStyleLbl="node4" presStyleIdx="7" presStyleCnt="12"/>
      <dgm:spPr/>
    </dgm:pt>
    <dgm:pt modelId="{0F577945-776E-46E9-8F52-5ACFD26CC649}" type="pres">
      <dgm:prSet presAssocID="{7072631B-BB07-48E5-8B10-18F572BD49E8}" presName="text4" presStyleLbl="fgAcc4" presStyleIdx="7" presStyleCnt="12">
        <dgm:presLayoutVars>
          <dgm:chPref val="3"/>
        </dgm:presLayoutVars>
      </dgm:prSet>
      <dgm:spPr/>
    </dgm:pt>
    <dgm:pt modelId="{3F6A69CB-F05C-4486-93E9-EC6EE22F32F3}" type="pres">
      <dgm:prSet presAssocID="{7072631B-BB07-48E5-8B10-18F572BD49E8}" presName="hierChild5" presStyleCnt="0"/>
      <dgm:spPr/>
    </dgm:pt>
    <dgm:pt modelId="{FA4425CC-AE8A-4961-A386-124197671D4B}" type="pres">
      <dgm:prSet presAssocID="{2F215CD6-7797-429D-B715-260CA70B18EC}" presName="Name10" presStyleLbl="parChTrans1D2" presStyleIdx="2" presStyleCnt="3"/>
      <dgm:spPr/>
    </dgm:pt>
    <dgm:pt modelId="{1DF172E4-9D3B-4C21-B4BA-C11F4D18A099}" type="pres">
      <dgm:prSet presAssocID="{FA17F6D3-A9FD-42E6-8E93-2229CFD2F2B1}" presName="hierRoot2" presStyleCnt="0"/>
      <dgm:spPr/>
    </dgm:pt>
    <dgm:pt modelId="{55781635-79FD-462A-AFAA-B93AFB73C2FF}" type="pres">
      <dgm:prSet presAssocID="{FA17F6D3-A9FD-42E6-8E93-2229CFD2F2B1}" presName="composite2" presStyleCnt="0"/>
      <dgm:spPr/>
    </dgm:pt>
    <dgm:pt modelId="{9A796130-B414-46BD-91F0-3DF50D7F29ED}" type="pres">
      <dgm:prSet presAssocID="{FA17F6D3-A9FD-42E6-8E93-2229CFD2F2B1}" presName="background2" presStyleLbl="node2" presStyleIdx="2" presStyleCnt="3"/>
      <dgm:spPr/>
    </dgm:pt>
    <dgm:pt modelId="{136C2D0A-7433-48DA-ABA4-ACC0566EE4DD}" type="pres">
      <dgm:prSet presAssocID="{FA17F6D3-A9FD-42E6-8E93-2229CFD2F2B1}" presName="text2" presStyleLbl="fgAcc2" presStyleIdx="2" presStyleCnt="3">
        <dgm:presLayoutVars>
          <dgm:chPref val="3"/>
        </dgm:presLayoutVars>
      </dgm:prSet>
      <dgm:spPr/>
    </dgm:pt>
    <dgm:pt modelId="{A5F9D4B3-178B-4A63-8B13-4423458F405F}" type="pres">
      <dgm:prSet presAssocID="{FA17F6D3-A9FD-42E6-8E93-2229CFD2F2B1}" presName="hierChild3" presStyleCnt="0"/>
      <dgm:spPr/>
    </dgm:pt>
    <dgm:pt modelId="{9201B12D-3450-43CB-BBEE-CF66256420BC}" type="pres">
      <dgm:prSet presAssocID="{483D353B-F511-4718-8ACF-F5D63D4E5985}" presName="Name17" presStyleLbl="parChTrans1D3" presStyleIdx="3" presStyleCnt="6"/>
      <dgm:spPr/>
    </dgm:pt>
    <dgm:pt modelId="{4778B334-6EF3-4668-9AEE-AE160552639B}" type="pres">
      <dgm:prSet presAssocID="{0724B90D-0AAE-45D4-8FE2-53BE073EAA7D}" presName="hierRoot3" presStyleCnt="0"/>
      <dgm:spPr/>
    </dgm:pt>
    <dgm:pt modelId="{E2940CC9-ECA7-4868-833F-B380D3A525DB}" type="pres">
      <dgm:prSet presAssocID="{0724B90D-0AAE-45D4-8FE2-53BE073EAA7D}" presName="composite3" presStyleCnt="0"/>
      <dgm:spPr/>
    </dgm:pt>
    <dgm:pt modelId="{F810D4C4-D50A-4AE1-9E66-5FE2E2D11220}" type="pres">
      <dgm:prSet presAssocID="{0724B90D-0AAE-45D4-8FE2-53BE073EAA7D}" presName="background3" presStyleLbl="node3" presStyleIdx="3" presStyleCnt="6"/>
      <dgm:spPr/>
    </dgm:pt>
    <dgm:pt modelId="{237F2BDD-151D-476B-BB32-F312B2DDFBCD}" type="pres">
      <dgm:prSet presAssocID="{0724B90D-0AAE-45D4-8FE2-53BE073EAA7D}" presName="text3" presStyleLbl="fgAcc3" presStyleIdx="3" presStyleCnt="6">
        <dgm:presLayoutVars>
          <dgm:chPref val="3"/>
        </dgm:presLayoutVars>
      </dgm:prSet>
      <dgm:spPr/>
    </dgm:pt>
    <dgm:pt modelId="{A66F0ED7-79CD-439E-908D-AFBCAA5E5EE0}" type="pres">
      <dgm:prSet presAssocID="{0724B90D-0AAE-45D4-8FE2-53BE073EAA7D}" presName="hierChild4" presStyleCnt="0"/>
      <dgm:spPr/>
    </dgm:pt>
    <dgm:pt modelId="{98114F22-2558-4065-A0FA-2AAE50F982ED}" type="pres">
      <dgm:prSet presAssocID="{DC7EE093-C665-4345-9DD8-550797CB8633}" presName="Name17" presStyleLbl="parChTrans1D3" presStyleIdx="4" presStyleCnt="6"/>
      <dgm:spPr/>
    </dgm:pt>
    <dgm:pt modelId="{E0D59563-815C-43C7-B7D6-9647FBB0EDCE}" type="pres">
      <dgm:prSet presAssocID="{EE695CFE-1290-4D6C-BA2B-3C681F831E1F}" presName="hierRoot3" presStyleCnt="0"/>
      <dgm:spPr/>
    </dgm:pt>
    <dgm:pt modelId="{B95BCC9B-0E26-4B75-91F7-B0B3744F6209}" type="pres">
      <dgm:prSet presAssocID="{EE695CFE-1290-4D6C-BA2B-3C681F831E1F}" presName="composite3" presStyleCnt="0"/>
      <dgm:spPr/>
    </dgm:pt>
    <dgm:pt modelId="{F1EE26D6-4509-4D99-82A4-7F2EA21F6D96}" type="pres">
      <dgm:prSet presAssocID="{EE695CFE-1290-4D6C-BA2B-3C681F831E1F}" presName="background3" presStyleLbl="node3" presStyleIdx="4" presStyleCnt="6"/>
      <dgm:spPr/>
    </dgm:pt>
    <dgm:pt modelId="{DD1F9B91-697C-4CBE-8FDE-603616B2DFB2}" type="pres">
      <dgm:prSet presAssocID="{EE695CFE-1290-4D6C-BA2B-3C681F831E1F}" presName="text3" presStyleLbl="fgAcc3" presStyleIdx="4" presStyleCnt="6">
        <dgm:presLayoutVars>
          <dgm:chPref val="3"/>
        </dgm:presLayoutVars>
      </dgm:prSet>
      <dgm:spPr/>
    </dgm:pt>
    <dgm:pt modelId="{2FCFB15C-BA8F-4265-BBED-C3FA06FFA658}" type="pres">
      <dgm:prSet presAssocID="{EE695CFE-1290-4D6C-BA2B-3C681F831E1F}" presName="hierChild4" presStyleCnt="0"/>
      <dgm:spPr/>
    </dgm:pt>
    <dgm:pt modelId="{10E682B0-E7EB-4491-B2DD-E8332910413F}" type="pres">
      <dgm:prSet presAssocID="{7C055DA0-BCC2-4AF9-84BF-29624360C32F}" presName="Name23" presStyleLbl="parChTrans1D4" presStyleIdx="8" presStyleCnt="12"/>
      <dgm:spPr/>
    </dgm:pt>
    <dgm:pt modelId="{0FBD5367-4439-4B8F-9AF9-A1D727EAF7A5}" type="pres">
      <dgm:prSet presAssocID="{805CF325-AA54-4305-9F9A-FFB232B78277}" presName="hierRoot4" presStyleCnt="0"/>
      <dgm:spPr/>
    </dgm:pt>
    <dgm:pt modelId="{6D0831FC-C2E5-4E54-B6DB-0CFA81CE734B}" type="pres">
      <dgm:prSet presAssocID="{805CF325-AA54-4305-9F9A-FFB232B78277}" presName="composite4" presStyleCnt="0"/>
      <dgm:spPr/>
    </dgm:pt>
    <dgm:pt modelId="{5E516492-30C9-4E30-837A-64566D677CA7}" type="pres">
      <dgm:prSet presAssocID="{805CF325-AA54-4305-9F9A-FFB232B78277}" presName="background4" presStyleLbl="node4" presStyleIdx="8" presStyleCnt="12"/>
      <dgm:spPr/>
    </dgm:pt>
    <dgm:pt modelId="{A76D2513-BD7C-4909-805C-5682C9207640}" type="pres">
      <dgm:prSet presAssocID="{805CF325-AA54-4305-9F9A-FFB232B78277}" presName="text4" presStyleLbl="fgAcc4" presStyleIdx="8" presStyleCnt="12">
        <dgm:presLayoutVars>
          <dgm:chPref val="3"/>
        </dgm:presLayoutVars>
      </dgm:prSet>
      <dgm:spPr/>
    </dgm:pt>
    <dgm:pt modelId="{30B5DEAF-E2CC-4300-A88A-A7E213BAFE30}" type="pres">
      <dgm:prSet presAssocID="{805CF325-AA54-4305-9F9A-FFB232B78277}" presName="hierChild5" presStyleCnt="0"/>
      <dgm:spPr/>
    </dgm:pt>
    <dgm:pt modelId="{712C15CC-7E58-4C17-9B06-8345D56B1286}" type="pres">
      <dgm:prSet presAssocID="{A38E02CD-BF4D-4409-AD94-21CF7F165E3C}" presName="Name23" presStyleLbl="parChTrans1D4" presStyleIdx="9" presStyleCnt="12"/>
      <dgm:spPr/>
    </dgm:pt>
    <dgm:pt modelId="{D1ED63CD-AD07-4D6B-834F-E23827FA759E}" type="pres">
      <dgm:prSet presAssocID="{612A98F6-F660-4A84-90EB-1BAFABD12A1F}" presName="hierRoot4" presStyleCnt="0"/>
      <dgm:spPr/>
    </dgm:pt>
    <dgm:pt modelId="{472F2649-23B4-4361-9501-3E86C9341AD5}" type="pres">
      <dgm:prSet presAssocID="{612A98F6-F660-4A84-90EB-1BAFABD12A1F}" presName="composite4" presStyleCnt="0"/>
      <dgm:spPr/>
    </dgm:pt>
    <dgm:pt modelId="{431427D4-66AE-4631-835F-9EAA9F798816}" type="pres">
      <dgm:prSet presAssocID="{612A98F6-F660-4A84-90EB-1BAFABD12A1F}" presName="background4" presStyleLbl="node4" presStyleIdx="9" presStyleCnt="12"/>
      <dgm:spPr/>
    </dgm:pt>
    <dgm:pt modelId="{FA096AC7-A8B3-4985-A276-3C738AB01AEE}" type="pres">
      <dgm:prSet presAssocID="{612A98F6-F660-4A84-90EB-1BAFABD12A1F}" presName="text4" presStyleLbl="fgAcc4" presStyleIdx="9" presStyleCnt="12">
        <dgm:presLayoutVars>
          <dgm:chPref val="3"/>
        </dgm:presLayoutVars>
      </dgm:prSet>
      <dgm:spPr/>
    </dgm:pt>
    <dgm:pt modelId="{8C7A4C76-6227-491B-A0A3-2E45B8FC177F}" type="pres">
      <dgm:prSet presAssocID="{612A98F6-F660-4A84-90EB-1BAFABD12A1F}" presName="hierChild5" presStyleCnt="0"/>
      <dgm:spPr/>
    </dgm:pt>
    <dgm:pt modelId="{0A450864-60AF-484F-9D92-BC2F7EB4BD6E}" type="pres">
      <dgm:prSet presAssocID="{DF0E7101-9E27-42AA-AE48-A80FB3EC141D}" presName="Name23" presStyleLbl="parChTrans1D4" presStyleIdx="10" presStyleCnt="12"/>
      <dgm:spPr/>
    </dgm:pt>
    <dgm:pt modelId="{3A7DCB9F-BA3C-49C2-88F6-714F98374D70}" type="pres">
      <dgm:prSet presAssocID="{48C6E5EE-D370-403C-8BC3-1B1A025619FB}" presName="hierRoot4" presStyleCnt="0"/>
      <dgm:spPr/>
    </dgm:pt>
    <dgm:pt modelId="{6F4E66B5-B36D-4874-8C2F-1808DAA67D63}" type="pres">
      <dgm:prSet presAssocID="{48C6E5EE-D370-403C-8BC3-1B1A025619FB}" presName="composite4" presStyleCnt="0"/>
      <dgm:spPr/>
    </dgm:pt>
    <dgm:pt modelId="{AE80A95C-3B62-4AE4-8F0D-17DF7AC45C86}" type="pres">
      <dgm:prSet presAssocID="{48C6E5EE-D370-403C-8BC3-1B1A025619FB}" presName="background4" presStyleLbl="node4" presStyleIdx="10" presStyleCnt="12"/>
      <dgm:spPr/>
    </dgm:pt>
    <dgm:pt modelId="{CCB6D021-FA58-4149-BEED-3B49CDC09A7E}" type="pres">
      <dgm:prSet presAssocID="{48C6E5EE-D370-403C-8BC3-1B1A025619FB}" presName="text4" presStyleLbl="fgAcc4" presStyleIdx="10" presStyleCnt="12">
        <dgm:presLayoutVars>
          <dgm:chPref val="3"/>
        </dgm:presLayoutVars>
      </dgm:prSet>
      <dgm:spPr/>
    </dgm:pt>
    <dgm:pt modelId="{02F6D9AA-9844-4AA2-A80C-DBCE56B77085}" type="pres">
      <dgm:prSet presAssocID="{48C6E5EE-D370-403C-8BC3-1B1A025619FB}" presName="hierChild5" presStyleCnt="0"/>
      <dgm:spPr/>
    </dgm:pt>
    <dgm:pt modelId="{A551F560-8325-49B0-A6DD-E03963447D83}" type="pres">
      <dgm:prSet presAssocID="{CD1B286A-E782-412B-B881-BCFB103A93AF}" presName="Name23" presStyleLbl="parChTrans1D4" presStyleIdx="11" presStyleCnt="12"/>
      <dgm:spPr/>
    </dgm:pt>
    <dgm:pt modelId="{0254E28F-7DAA-480E-937B-9AA0B5375567}" type="pres">
      <dgm:prSet presAssocID="{5F9F7DFB-9E4F-48FE-AEFE-4C8957428905}" presName="hierRoot4" presStyleCnt="0"/>
      <dgm:spPr/>
    </dgm:pt>
    <dgm:pt modelId="{ED10A905-CE2D-41B0-821C-8B180D3BA5C5}" type="pres">
      <dgm:prSet presAssocID="{5F9F7DFB-9E4F-48FE-AEFE-4C8957428905}" presName="composite4" presStyleCnt="0"/>
      <dgm:spPr/>
    </dgm:pt>
    <dgm:pt modelId="{ADF6EB0F-B945-4AFB-91B8-A6D48A438272}" type="pres">
      <dgm:prSet presAssocID="{5F9F7DFB-9E4F-48FE-AEFE-4C8957428905}" presName="background4" presStyleLbl="node4" presStyleIdx="11" presStyleCnt="12"/>
      <dgm:spPr/>
    </dgm:pt>
    <dgm:pt modelId="{567F37D0-5F9D-401B-AED4-2B0469D82C2C}" type="pres">
      <dgm:prSet presAssocID="{5F9F7DFB-9E4F-48FE-AEFE-4C8957428905}" presName="text4" presStyleLbl="fgAcc4" presStyleIdx="11" presStyleCnt="12">
        <dgm:presLayoutVars>
          <dgm:chPref val="3"/>
        </dgm:presLayoutVars>
      </dgm:prSet>
      <dgm:spPr/>
    </dgm:pt>
    <dgm:pt modelId="{36B95417-2C5D-4B07-BCC9-EBC815D57215}" type="pres">
      <dgm:prSet presAssocID="{5F9F7DFB-9E4F-48FE-AEFE-4C8957428905}" presName="hierChild5" presStyleCnt="0"/>
      <dgm:spPr/>
    </dgm:pt>
    <dgm:pt modelId="{19A53C92-B3F1-445E-861A-17A31813F97F}" type="pres">
      <dgm:prSet presAssocID="{141FEC65-83AB-433A-BA40-121ED2B9B53C}" presName="Name17" presStyleLbl="parChTrans1D3" presStyleIdx="5" presStyleCnt="6"/>
      <dgm:spPr/>
    </dgm:pt>
    <dgm:pt modelId="{E385650E-88AA-42DD-9D13-D9DC9875D6A1}" type="pres">
      <dgm:prSet presAssocID="{B08441A3-6EEB-4AF5-9F9E-C8FE8796B15A}" presName="hierRoot3" presStyleCnt="0"/>
      <dgm:spPr/>
    </dgm:pt>
    <dgm:pt modelId="{1691AAF7-9A3C-4174-AFBD-53B8F37332F4}" type="pres">
      <dgm:prSet presAssocID="{B08441A3-6EEB-4AF5-9F9E-C8FE8796B15A}" presName="composite3" presStyleCnt="0"/>
      <dgm:spPr/>
    </dgm:pt>
    <dgm:pt modelId="{E0E5E3F8-74B9-4EDB-8F97-56CE36E50603}" type="pres">
      <dgm:prSet presAssocID="{B08441A3-6EEB-4AF5-9F9E-C8FE8796B15A}" presName="background3" presStyleLbl="node3" presStyleIdx="5" presStyleCnt="6"/>
      <dgm:spPr/>
    </dgm:pt>
    <dgm:pt modelId="{B64E1966-D207-4397-92DA-32FAA6899B37}" type="pres">
      <dgm:prSet presAssocID="{B08441A3-6EEB-4AF5-9F9E-C8FE8796B15A}" presName="text3" presStyleLbl="fgAcc3" presStyleIdx="5" presStyleCnt="6">
        <dgm:presLayoutVars>
          <dgm:chPref val="3"/>
        </dgm:presLayoutVars>
      </dgm:prSet>
      <dgm:spPr/>
    </dgm:pt>
    <dgm:pt modelId="{2C9CBE00-8AC9-4246-8D1D-76493F020B02}" type="pres">
      <dgm:prSet presAssocID="{B08441A3-6EEB-4AF5-9F9E-C8FE8796B15A}" presName="hierChild4" presStyleCnt="0"/>
      <dgm:spPr/>
    </dgm:pt>
  </dgm:ptLst>
  <dgm:cxnLst>
    <dgm:cxn modelId="{44DF7D02-EB53-43BE-BB61-2FA5C7AC6A6B}" type="presOf" srcId="{481A58AB-ECD7-48B0-9762-005246C6814E}" destId="{59F814A3-D0B3-4D7C-839A-0F8BA1F45452}" srcOrd="0" destOrd="0" presId="urn:microsoft.com/office/officeart/2005/8/layout/hierarchy1"/>
    <dgm:cxn modelId="{58526C06-13EC-4187-9512-B408B3F3DFF2}" type="presOf" srcId="{43F2CDA5-20A1-4AD2-A94A-16DBF0508A6F}" destId="{3AD117D6-E305-45B2-84BC-D12BAD25FAB7}" srcOrd="0" destOrd="0" presId="urn:microsoft.com/office/officeart/2005/8/layout/hierarchy1"/>
    <dgm:cxn modelId="{48173A08-2C0C-4B7B-B15F-E1612B637BB0}" srcId="{6C52F3A2-DFE0-4BEA-9AE8-A743F9CA49AB}" destId="{12911000-467C-41EA-91F5-5DD142923599}" srcOrd="0" destOrd="0" parTransId="{43C85C26-DE76-463E-8128-4E626A0C57BF}" sibTransId="{4309484B-88DE-49D4-81EA-46A90B21E826}"/>
    <dgm:cxn modelId="{AD949D0E-F97E-4568-851A-3EE75372E153}" type="presOf" srcId="{72532F3D-2118-483A-AAE5-9CA9D7B172C8}" destId="{A05E5981-4CD0-40A9-A32D-FB4611E00775}" srcOrd="0" destOrd="0" presId="urn:microsoft.com/office/officeart/2005/8/layout/hierarchy1"/>
    <dgm:cxn modelId="{3B4BC110-DC7B-4BA4-AC21-B0E86235E0A5}" type="presOf" srcId="{43C85C26-DE76-463E-8128-4E626A0C57BF}" destId="{A5E2D57F-8B97-44F1-91D7-9D86FDCDB23E}" srcOrd="0" destOrd="0" presId="urn:microsoft.com/office/officeart/2005/8/layout/hierarchy1"/>
    <dgm:cxn modelId="{23034312-F674-4E09-9D96-DA67392BE9F8}" srcId="{FA17F6D3-A9FD-42E6-8E93-2229CFD2F2B1}" destId="{B08441A3-6EEB-4AF5-9F9E-C8FE8796B15A}" srcOrd="2" destOrd="0" parTransId="{141FEC65-83AB-433A-BA40-121ED2B9B53C}" sibTransId="{1A77FB26-0F96-4F8B-AD61-5812B59C5D25}"/>
    <dgm:cxn modelId="{1138A313-A5CE-4AD7-882F-249E5AA9CB0F}" type="presOf" srcId="{1F0AB3A7-AEAC-40EF-940A-55B38C8B8843}" destId="{C9A515FE-54B0-4E79-A896-925F26F98C58}" srcOrd="0" destOrd="0" presId="urn:microsoft.com/office/officeart/2005/8/layout/hierarchy1"/>
    <dgm:cxn modelId="{C3A4691F-99B4-4F38-96AF-7C562A9877A0}" type="presOf" srcId="{BC409C99-3753-4CBD-B339-FE5DAE4DB5F6}" destId="{A7329EEA-F1C8-4922-9E8F-6E452DE53C19}" srcOrd="0" destOrd="0" presId="urn:microsoft.com/office/officeart/2005/8/layout/hierarchy1"/>
    <dgm:cxn modelId="{32AD0922-9D26-4C69-B8F7-43C072F996F8}" srcId="{5BC66291-4786-4706-ADF4-8126E245C944}" destId="{FA17F6D3-A9FD-42E6-8E93-2229CFD2F2B1}" srcOrd="2" destOrd="0" parTransId="{2F215CD6-7797-429D-B715-260CA70B18EC}" sibTransId="{125AC09D-7C8E-4EAA-AC0C-8933A1CA3C3C}"/>
    <dgm:cxn modelId="{C4BA6B26-0290-40E3-B055-008E80336484}" type="presOf" srcId="{483D353B-F511-4718-8ACF-F5D63D4E5985}" destId="{9201B12D-3450-43CB-BBEE-CF66256420BC}" srcOrd="0" destOrd="0" presId="urn:microsoft.com/office/officeart/2005/8/layout/hierarchy1"/>
    <dgm:cxn modelId="{6D004C2B-73C2-4020-B8CD-29C4A025A0AB}" srcId="{6FAC9356-BEB9-4DAF-A789-74D0ECD77072}" destId="{F09B2DB2-AC88-46B7-8B8B-278A0BC1D152}" srcOrd="0" destOrd="0" parTransId="{27AECA1B-D2F2-4F54-B8BC-CB543073D57B}" sibTransId="{91D60B4F-C5C8-446E-B496-724197A4B449}"/>
    <dgm:cxn modelId="{1EEDF92B-48BD-4E64-9A0B-207577DB67AA}" srcId="{DBF304F2-63A5-476F-92BA-7D1FC6E052C5}" destId="{6FAC9356-BEB9-4DAF-A789-74D0ECD77072}" srcOrd="0" destOrd="0" parTransId="{79A81ABF-9439-4BA2-B235-F1C00320CE23}" sibTransId="{81FB9D79-BBC0-4654-985D-4D051D599CB0}"/>
    <dgm:cxn modelId="{C39F0F2F-472A-4539-9AA6-2CEC61CD6043}" type="presOf" srcId="{FA17F6D3-A9FD-42E6-8E93-2229CFD2F2B1}" destId="{136C2D0A-7433-48DA-ABA4-ACC0566EE4DD}" srcOrd="0" destOrd="0" presId="urn:microsoft.com/office/officeart/2005/8/layout/hierarchy1"/>
    <dgm:cxn modelId="{A8145133-EF94-4966-81E7-23867D43F306}" type="presOf" srcId="{4C0AB624-BAC5-435E-8BDF-402C3B0806FD}" destId="{AA1749AB-76EE-4B2F-8D26-63DD9771263D}" srcOrd="0" destOrd="0" presId="urn:microsoft.com/office/officeart/2005/8/layout/hierarchy1"/>
    <dgm:cxn modelId="{14151834-5694-4078-9A67-06D7B83DB42C}" type="presOf" srcId="{12911000-467C-41EA-91F5-5DD142923599}" destId="{5D6F9496-8274-4EB4-801B-36FC9D0D9D79}" srcOrd="0" destOrd="0" presId="urn:microsoft.com/office/officeart/2005/8/layout/hierarchy1"/>
    <dgm:cxn modelId="{427AFA3F-00F5-4570-BA2C-09DD8C5F70D2}" srcId="{BC409C99-3753-4CBD-B339-FE5DAE4DB5F6}" destId="{DAD916E5-C6C1-4B3F-8091-98397833AB18}" srcOrd="1" destOrd="0" parTransId="{5827B173-DC33-44D8-8CB3-7197475B48DE}" sibTransId="{FD133E72-CC8E-4FC7-8FF1-E10DFB1CB7EC}"/>
    <dgm:cxn modelId="{5EFFD15D-0085-40E2-9C61-D97C11D41967}" type="presOf" srcId="{805CF325-AA54-4305-9F9A-FFB232B78277}" destId="{A76D2513-BD7C-4909-805C-5682C9207640}" srcOrd="0" destOrd="0" presId="urn:microsoft.com/office/officeart/2005/8/layout/hierarchy1"/>
    <dgm:cxn modelId="{1E37F55E-8D87-4AA5-9A14-8843BD9339B5}" type="presOf" srcId="{DF0E7101-9E27-42AA-AE48-A80FB3EC141D}" destId="{0A450864-60AF-484F-9D92-BC2F7EB4BD6E}" srcOrd="0" destOrd="0" presId="urn:microsoft.com/office/officeart/2005/8/layout/hierarchy1"/>
    <dgm:cxn modelId="{2D7F6E41-15A7-4063-8DB4-0961D49BC7CE}" srcId="{ADE5585F-2C02-485E-A0B2-8B0F52CFF67B}" destId="{5AFF0FE8-A7C7-432D-9DEC-74A49F4FE4FB}" srcOrd="0" destOrd="0" parTransId="{1F0AB3A7-AEAC-40EF-940A-55B38C8B8843}" sibTransId="{7D109E27-FDB2-4BBD-B8ED-3FB891B95E7F}"/>
    <dgm:cxn modelId="{1CF61D43-3BEC-4B89-81CA-171100104150}" type="presOf" srcId="{D20496FA-7684-4066-8194-5AABFACE5F84}" destId="{8698B6A0-7CE9-4642-A78A-52CDB44E4E16}" srcOrd="0" destOrd="0" presId="urn:microsoft.com/office/officeart/2005/8/layout/hierarchy1"/>
    <dgm:cxn modelId="{B31E4D45-9DC4-4153-926B-B3683861FDF7}" srcId="{F09B2DB2-AC88-46B7-8B8B-278A0BC1D152}" destId="{D20496FA-7684-4066-8194-5AABFACE5F84}" srcOrd="0" destOrd="0" parTransId="{5FBA0744-A67C-42BC-9482-3CCFB6D70EC0}" sibTransId="{223BF34F-1AC1-4B97-A2C8-3A69F70B56E0}"/>
    <dgm:cxn modelId="{937EBA65-C94F-446E-8E00-88389F048D10}" srcId="{FA17F6D3-A9FD-42E6-8E93-2229CFD2F2B1}" destId="{0724B90D-0AAE-45D4-8FE2-53BE073EAA7D}" srcOrd="0" destOrd="0" parTransId="{483D353B-F511-4718-8ACF-F5D63D4E5985}" sibTransId="{CDEA78D7-2334-4C52-AC24-81C4A97E58C3}"/>
    <dgm:cxn modelId="{B7065E66-BD9C-4CC7-B6EF-CF7EA69D94B1}" type="presOf" srcId="{7072631B-BB07-48E5-8B10-18F572BD49E8}" destId="{0F577945-776E-46E9-8F52-5ACFD26CC649}" srcOrd="0" destOrd="0" presId="urn:microsoft.com/office/officeart/2005/8/layout/hierarchy1"/>
    <dgm:cxn modelId="{A9ABC447-DA20-4CDB-81BC-44AF318270A4}" type="presOf" srcId="{4EB53B8D-CE84-44BC-97FB-769A34352831}" destId="{A7A3F09F-57DC-4CB4-B272-747940B8F22B}" srcOrd="0" destOrd="0" presId="urn:microsoft.com/office/officeart/2005/8/layout/hierarchy1"/>
    <dgm:cxn modelId="{AAC8C369-837D-462D-99C6-391E33CE715F}" type="presOf" srcId="{141FEC65-83AB-433A-BA40-121ED2B9B53C}" destId="{19A53C92-B3F1-445E-861A-17A31813F97F}" srcOrd="0" destOrd="0" presId="urn:microsoft.com/office/officeart/2005/8/layout/hierarchy1"/>
    <dgm:cxn modelId="{1552594A-F275-4132-A853-54A7A33346DA}" type="presOf" srcId="{0724B90D-0AAE-45D4-8FE2-53BE073EAA7D}" destId="{237F2BDD-151D-476B-BB32-F312B2DDFBCD}" srcOrd="0" destOrd="0" presId="urn:microsoft.com/office/officeart/2005/8/layout/hierarchy1"/>
    <dgm:cxn modelId="{E10F244D-4DF3-40D2-AB7C-E51B744AB4D5}" srcId="{939033F3-6788-4AA9-BCE0-C0D3CAD6C914}" destId="{5BC66291-4786-4706-ADF4-8126E245C944}" srcOrd="0" destOrd="0" parTransId="{B2BDE291-0F06-4C90-AEFC-0714B5EA8B85}" sibTransId="{8F61ACE2-4ABC-44B1-AA1D-54291E5C80B3}"/>
    <dgm:cxn modelId="{2C206871-0DEC-4B72-9F18-1AFD52E8B726}" type="presOf" srcId="{D6B515C5-42EF-4F0B-ACEB-31D40E97A7E1}" destId="{98A53096-0981-4246-819F-A22B2570438F}" srcOrd="0" destOrd="0" presId="urn:microsoft.com/office/officeart/2005/8/layout/hierarchy1"/>
    <dgm:cxn modelId="{7225A372-530A-4E57-A5F7-0003F280B5BD}" type="presOf" srcId="{DAD916E5-C6C1-4B3F-8091-98397833AB18}" destId="{D99AF211-8F89-4164-A222-880133B88B0F}" srcOrd="0" destOrd="0" presId="urn:microsoft.com/office/officeart/2005/8/layout/hierarchy1"/>
    <dgm:cxn modelId="{F314FB75-966C-4C56-B4EC-67D019BE07BE}" srcId="{48C6E5EE-D370-403C-8BC3-1B1A025619FB}" destId="{5F9F7DFB-9E4F-48FE-AEFE-4C8957428905}" srcOrd="0" destOrd="0" parTransId="{CD1B286A-E782-412B-B881-BCFB103A93AF}" sibTransId="{753C2CD8-E0DA-42DE-B694-E4E320D320FC}"/>
    <dgm:cxn modelId="{39C30059-54B5-455A-A37D-BD22F6788A40}" type="presOf" srcId="{5F9F7DFB-9E4F-48FE-AEFE-4C8957428905}" destId="{567F37D0-5F9D-401B-AED4-2B0469D82C2C}" srcOrd="0" destOrd="0" presId="urn:microsoft.com/office/officeart/2005/8/layout/hierarchy1"/>
    <dgm:cxn modelId="{3D214B7B-37E4-460E-97E0-37ACC111C8EB}" srcId="{D20496FA-7684-4066-8194-5AABFACE5F84}" destId="{2B0764F7-2C1B-4B5A-899C-846F1EEFEBBE}" srcOrd="0" destOrd="0" parTransId="{4EB53B8D-CE84-44BC-97FB-769A34352831}" sibTransId="{771C0782-0DF6-4C3E-9F02-B2A512B98BD3}"/>
    <dgm:cxn modelId="{39F3067F-EBC6-4D8B-AB99-6430A306EFB5}" type="presOf" srcId="{CD1B286A-E782-412B-B881-BCFB103A93AF}" destId="{A551F560-8325-49B0-A6DD-E03963447D83}" srcOrd="0" destOrd="0" presId="urn:microsoft.com/office/officeart/2005/8/layout/hierarchy1"/>
    <dgm:cxn modelId="{AEE53684-4365-4D06-8FA0-B8E806763742}" type="presOf" srcId="{ADE5585F-2C02-485E-A0B2-8B0F52CFF67B}" destId="{54B4BF60-ECE4-4A32-A3C9-D402CEB411FE}" srcOrd="0" destOrd="0" presId="urn:microsoft.com/office/officeart/2005/8/layout/hierarchy1"/>
    <dgm:cxn modelId="{F0D63E85-873B-49B0-8F09-E728A6C3B3FE}" type="presOf" srcId="{6FAC9356-BEB9-4DAF-A789-74D0ECD77072}" destId="{C76CD5E6-3775-4885-997C-477B1B69215A}" srcOrd="0" destOrd="0" presId="urn:microsoft.com/office/officeart/2005/8/layout/hierarchy1"/>
    <dgm:cxn modelId="{C9182688-BF6B-4C74-AC3B-7709467DAE78}" type="presOf" srcId="{1D997BC7-F4CF-4F21-B123-1B66D09D9784}" destId="{04B5A635-E767-4CA3-9060-6CD9AB536238}" srcOrd="0" destOrd="0" presId="urn:microsoft.com/office/officeart/2005/8/layout/hierarchy1"/>
    <dgm:cxn modelId="{89E61A91-CFCE-431B-A22D-9D4BCA880018}" type="presOf" srcId="{7C055DA0-BCC2-4AF9-84BF-29624360C32F}" destId="{10E682B0-E7EB-4491-B2DD-E8332910413F}" srcOrd="0" destOrd="0" presId="urn:microsoft.com/office/officeart/2005/8/layout/hierarchy1"/>
    <dgm:cxn modelId="{89A47D93-051C-43DE-B071-0CFF0C92B1DC}" type="presOf" srcId="{2F215CD6-7797-429D-B715-260CA70B18EC}" destId="{FA4425CC-AE8A-4961-A386-124197671D4B}" srcOrd="0" destOrd="0" presId="urn:microsoft.com/office/officeart/2005/8/layout/hierarchy1"/>
    <dgm:cxn modelId="{FE9F1195-7339-46CF-B6B0-D59D1C9113B6}" type="presOf" srcId="{6C52F3A2-DFE0-4BEA-9AE8-A743F9CA49AB}" destId="{BF8F43F4-9347-4C23-892C-CAFF7B7713D0}" srcOrd="0" destOrd="0" presId="urn:microsoft.com/office/officeart/2005/8/layout/hierarchy1"/>
    <dgm:cxn modelId="{E3961696-41AA-44B3-9E2A-F3E72F8A40DB}" srcId="{805CF325-AA54-4305-9F9A-FFB232B78277}" destId="{612A98F6-F660-4A84-90EB-1BAFABD12A1F}" srcOrd="0" destOrd="0" parTransId="{A38E02CD-BF4D-4409-AD94-21CF7F165E3C}" sibTransId="{02879724-3CE6-4FDB-8910-00ACEE3B3967}"/>
    <dgm:cxn modelId="{6012489F-06DF-4494-A8EA-56696F92FE02}" srcId="{BC409C99-3753-4CBD-B339-FE5DAE4DB5F6}" destId="{6C52F3A2-DFE0-4BEA-9AE8-A743F9CA49AB}" srcOrd="0" destOrd="0" parTransId="{D6B515C5-42EF-4F0B-ACEB-31D40E97A7E1}" sibTransId="{E7E0287A-CFD9-4F0E-AED7-733748928525}"/>
    <dgm:cxn modelId="{3F003DA5-2082-412A-872F-B68AF3C17A78}" type="presOf" srcId="{5AFF0FE8-A7C7-432D-9DEC-74A49F4FE4FB}" destId="{C78B84E3-2ECE-40D4-8D9C-9D5F34A5F556}" srcOrd="0" destOrd="0" presId="urn:microsoft.com/office/officeart/2005/8/layout/hierarchy1"/>
    <dgm:cxn modelId="{5B7492A6-8904-45EF-B597-7C2492C8A09B}" type="presOf" srcId="{F09B2DB2-AC88-46B7-8B8B-278A0BC1D152}" destId="{66F28AA6-8DAA-42A7-B001-7C0A2C5CAA6A}" srcOrd="0" destOrd="0" presId="urn:microsoft.com/office/officeart/2005/8/layout/hierarchy1"/>
    <dgm:cxn modelId="{1FA5B1A9-7035-4B13-B9E9-02E60A31206D}" type="presOf" srcId="{612A98F6-F660-4A84-90EB-1BAFABD12A1F}" destId="{FA096AC7-A8B3-4985-A276-3C738AB01AEE}" srcOrd="0" destOrd="0" presId="urn:microsoft.com/office/officeart/2005/8/layout/hierarchy1"/>
    <dgm:cxn modelId="{ECC515AE-6B27-4150-B8AA-B4F5C503CEC5}" type="presOf" srcId="{939033F3-6788-4AA9-BCE0-C0D3CAD6C914}" destId="{6189456F-E18F-4526-901B-549B3566B483}" srcOrd="0" destOrd="0" presId="urn:microsoft.com/office/officeart/2005/8/layout/hierarchy1"/>
    <dgm:cxn modelId="{621B81AF-C493-47F8-A5B3-E28723D95AF1}" srcId="{5BC66291-4786-4706-ADF4-8126E245C944}" destId="{BC409C99-3753-4CBD-B339-FE5DAE4DB5F6}" srcOrd="0" destOrd="0" parTransId="{6A4D4789-B896-40C1-9C72-C889F8AC9927}" sibTransId="{C639F181-092C-45CE-A1B2-300D2704EE78}"/>
    <dgm:cxn modelId="{D36F05B2-1BA4-4CBA-A712-B4CA64D2924B}" srcId="{2B0764F7-2C1B-4B5A-899C-846F1EEFEBBE}" destId="{7072631B-BB07-48E5-8B10-18F572BD49E8}" srcOrd="0" destOrd="0" parTransId="{72532F3D-2118-483A-AAE5-9CA9D7B172C8}" sibTransId="{97D0CD94-6DF3-4BE7-9221-11992467396B}"/>
    <dgm:cxn modelId="{0FE3A5B5-0946-4CB5-848A-FA6460BF1AA7}" type="presOf" srcId="{2B0764F7-2C1B-4B5A-899C-846F1EEFEBBE}" destId="{CF6200E8-29B8-402C-9B65-917F751AD7F0}" srcOrd="0" destOrd="0" presId="urn:microsoft.com/office/officeart/2005/8/layout/hierarchy1"/>
    <dgm:cxn modelId="{5DCA5FB9-B3F9-4DD6-A4BC-B60C170267A9}" type="presOf" srcId="{48C6E5EE-D370-403C-8BC3-1B1A025619FB}" destId="{CCB6D021-FA58-4149-BEED-3B49CDC09A7E}" srcOrd="0" destOrd="0" presId="urn:microsoft.com/office/officeart/2005/8/layout/hierarchy1"/>
    <dgm:cxn modelId="{49FBDFBC-6BBF-4392-B395-78BCB070B709}" type="presOf" srcId="{5827B173-DC33-44D8-8CB3-7197475B48DE}" destId="{E85A3765-B2ED-4CA6-A2FF-2BB14CC3890D}" srcOrd="0" destOrd="0" presId="urn:microsoft.com/office/officeart/2005/8/layout/hierarchy1"/>
    <dgm:cxn modelId="{6B2958CF-B320-44FC-A334-DC0AEF88AEA5}" type="presOf" srcId="{B08441A3-6EEB-4AF5-9F9E-C8FE8796B15A}" destId="{B64E1966-D207-4397-92DA-32FAA6899B37}" srcOrd="0" destOrd="0" presId="urn:microsoft.com/office/officeart/2005/8/layout/hierarchy1"/>
    <dgm:cxn modelId="{AEE066D0-7231-4FFE-AAB5-4942616DD0A3}" type="presOf" srcId="{DC7EE093-C665-4345-9DD8-550797CB8633}" destId="{98114F22-2558-4065-A0FA-2AAE50F982ED}" srcOrd="0" destOrd="0" presId="urn:microsoft.com/office/officeart/2005/8/layout/hierarchy1"/>
    <dgm:cxn modelId="{74FFDCD7-E736-40FC-99F8-2706FDFF9857}" srcId="{12911000-467C-41EA-91F5-5DD142923599}" destId="{4C0AB624-BAC5-435E-8BDF-402C3B0806FD}" srcOrd="0" destOrd="0" parTransId="{43F2CDA5-20A1-4AD2-A94A-16DBF0508A6F}" sibTransId="{1A5D1EFD-5EDC-46FF-888B-FF794428F73B}"/>
    <dgm:cxn modelId="{B2AA8BD9-AD58-424A-AAA3-2D4F2DFB4AB9}" type="presOf" srcId="{79A81ABF-9439-4BA2-B235-F1C00320CE23}" destId="{EF7EBCA5-9ABE-4B4A-9DD2-BB5A98C8093F}" srcOrd="0" destOrd="0" presId="urn:microsoft.com/office/officeart/2005/8/layout/hierarchy1"/>
    <dgm:cxn modelId="{9DCDBBDA-B2E8-4423-AA8D-124988284330}" srcId="{5BC66291-4786-4706-ADF4-8126E245C944}" destId="{DBF304F2-63A5-476F-92BA-7D1FC6E052C5}" srcOrd="1" destOrd="0" parTransId="{1D997BC7-F4CF-4F21-B123-1B66D09D9784}" sibTransId="{57FFEFCC-029B-4416-BCB4-2D6B803E374E}"/>
    <dgm:cxn modelId="{E76E67DC-6245-46AA-AE4B-85F83E86E8E2}" type="presOf" srcId="{EE695CFE-1290-4D6C-BA2B-3C681F831E1F}" destId="{DD1F9B91-697C-4CBE-8FDE-603616B2DFB2}" srcOrd="0" destOrd="0" presId="urn:microsoft.com/office/officeart/2005/8/layout/hierarchy1"/>
    <dgm:cxn modelId="{EC9848DD-517B-4878-95B7-549DA8F05B4E}" type="presOf" srcId="{5BC66291-4786-4706-ADF4-8126E245C944}" destId="{23EF2A39-1C39-4094-94DA-BD7E53C3E2AA}" srcOrd="0" destOrd="0" presId="urn:microsoft.com/office/officeart/2005/8/layout/hierarchy1"/>
    <dgm:cxn modelId="{82AF38EC-9B1A-4687-B17F-7BE0CF745D90}" type="presOf" srcId="{27AECA1B-D2F2-4F54-B8BC-CB543073D57B}" destId="{C073C95B-6D9A-4535-A26F-A20A05EB92B5}" srcOrd="0" destOrd="0" presId="urn:microsoft.com/office/officeart/2005/8/layout/hierarchy1"/>
    <dgm:cxn modelId="{DB9B72F2-BA5A-496E-9561-17323E2307E8}" type="presOf" srcId="{6A4D4789-B896-40C1-9C72-C889F8AC9927}" destId="{94EEC794-A12E-408C-8612-4EA47B47A530}" srcOrd="0" destOrd="0" presId="urn:microsoft.com/office/officeart/2005/8/layout/hierarchy1"/>
    <dgm:cxn modelId="{7A1F5DF3-58E6-4705-947F-3F0C3555F2F5}" srcId="{EE695CFE-1290-4D6C-BA2B-3C681F831E1F}" destId="{805CF325-AA54-4305-9F9A-FFB232B78277}" srcOrd="0" destOrd="0" parTransId="{7C055DA0-BCC2-4AF9-84BF-29624360C32F}" sibTransId="{6298744F-EA43-494B-9F26-9B1700F1799E}"/>
    <dgm:cxn modelId="{453CFEF8-0A7B-4A28-AD1D-7B8D04B010E8}" srcId="{DAD916E5-C6C1-4B3F-8091-98397833AB18}" destId="{ADE5585F-2C02-485E-A0B2-8B0F52CFF67B}" srcOrd="0" destOrd="0" parTransId="{481A58AB-ECD7-48B0-9762-005246C6814E}" sibTransId="{58172C40-D6DB-4E46-8E10-DF0E561A8F1C}"/>
    <dgm:cxn modelId="{5B1F29F9-490F-4D21-93F2-7023AE4A3744}" type="presOf" srcId="{5FBA0744-A67C-42BC-9482-3CCFB6D70EC0}" destId="{48A1F99B-E076-4885-B33F-B0054B0E1AA5}" srcOrd="0" destOrd="0" presId="urn:microsoft.com/office/officeart/2005/8/layout/hierarchy1"/>
    <dgm:cxn modelId="{F6897BFC-389B-4120-BF19-D47F17DFB4D6}" type="presOf" srcId="{A38E02CD-BF4D-4409-AD94-21CF7F165E3C}" destId="{712C15CC-7E58-4C17-9B06-8345D56B1286}" srcOrd="0" destOrd="0" presId="urn:microsoft.com/office/officeart/2005/8/layout/hierarchy1"/>
    <dgm:cxn modelId="{17E84AFD-F284-4ADC-A3B8-38F4F9B531AA}" srcId="{612A98F6-F660-4A84-90EB-1BAFABD12A1F}" destId="{48C6E5EE-D370-403C-8BC3-1B1A025619FB}" srcOrd="0" destOrd="0" parTransId="{DF0E7101-9E27-42AA-AE48-A80FB3EC141D}" sibTransId="{EBD8E530-19FB-40D5-A223-24B53E75B354}"/>
    <dgm:cxn modelId="{90F14AFF-713C-4340-9575-FCFF6B9034A4}" type="presOf" srcId="{DBF304F2-63A5-476F-92BA-7D1FC6E052C5}" destId="{E2834A27-2D68-41A4-9025-461217F79BDC}" srcOrd="0" destOrd="0" presId="urn:microsoft.com/office/officeart/2005/8/layout/hierarchy1"/>
    <dgm:cxn modelId="{8016BEFF-53D1-441E-8BCC-7EF6FA083B67}" srcId="{FA17F6D3-A9FD-42E6-8E93-2229CFD2F2B1}" destId="{EE695CFE-1290-4D6C-BA2B-3C681F831E1F}" srcOrd="1" destOrd="0" parTransId="{DC7EE093-C665-4345-9DD8-550797CB8633}" sibTransId="{9445A056-18F5-447C-AF74-C22DEDEB1CAA}"/>
    <dgm:cxn modelId="{606ECB47-7811-42AD-A1FE-A41F238C973B}" type="presParOf" srcId="{6189456F-E18F-4526-901B-549B3566B483}" destId="{F0E463AD-619A-416A-9317-7961F1669452}" srcOrd="0" destOrd="0" presId="urn:microsoft.com/office/officeart/2005/8/layout/hierarchy1"/>
    <dgm:cxn modelId="{C2494CF3-0288-48A4-8152-8A958B56BBE4}" type="presParOf" srcId="{F0E463AD-619A-416A-9317-7961F1669452}" destId="{AC32D1F0-1B83-452C-8725-6C2BB37DBE52}" srcOrd="0" destOrd="0" presId="urn:microsoft.com/office/officeart/2005/8/layout/hierarchy1"/>
    <dgm:cxn modelId="{8F76BD40-CB6E-464A-A549-E283A347B942}" type="presParOf" srcId="{AC32D1F0-1B83-452C-8725-6C2BB37DBE52}" destId="{D0933970-CD54-4E86-BA56-9770204020CE}" srcOrd="0" destOrd="0" presId="urn:microsoft.com/office/officeart/2005/8/layout/hierarchy1"/>
    <dgm:cxn modelId="{8FC2CB79-C89E-44A3-B94B-2B316CED0450}" type="presParOf" srcId="{AC32D1F0-1B83-452C-8725-6C2BB37DBE52}" destId="{23EF2A39-1C39-4094-94DA-BD7E53C3E2AA}" srcOrd="1" destOrd="0" presId="urn:microsoft.com/office/officeart/2005/8/layout/hierarchy1"/>
    <dgm:cxn modelId="{EE7385F6-B1D3-4C09-AF75-B8659A7C5D6C}" type="presParOf" srcId="{F0E463AD-619A-416A-9317-7961F1669452}" destId="{D3B84D7C-4D8E-45CE-B09C-9491DCA7A42A}" srcOrd="1" destOrd="0" presId="urn:microsoft.com/office/officeart/2005/8/layout/hierarchy1"/>
    <dgm:cxn modelId="{FFA05DAA-CBA8-4826-A8D5-37BDD9D397AA}" type="presParOf" srcId="{D3B84D7C-4D8E-45CE-B09C-9491DCA7A42A}" destId="{94EEC794-A12E-408C-8612-4EA47B47A530}" srcOrd="0" destOrd="0" presId="urn:microsoft.com/office/officeart/2005/8/layout/hierarchy1"/>
    <dgm:cxn modelId="{8FD1DCA3-B700-4AA8-A6FB-797FB1BCEE3F}" type="presParOf" srcId="{D3B84D7C-4D8E-45CE-B09C-9491DCA7A42A}" destId="{E6B76527-6675-4D17-83D4-6EAFD1F19468}" srcOrd="1" destOrd="0" presId="urn:microsoft.com/office/officeart/2005/8/layout/hierarchy1"/>
    <dgm:cxn modelId="{7C99CC9A-F1B2-4ABB-A192-ED7A612A614C}" type="presParOf" srcId="{E6B76527-6675-4D17-83D4-6EAFD1F19468}" destId="{82F73DBC-211F-4AF0-A219-05DDFC2B5119}" srcOrd="0" destOrd="0" presId="urn:microsoft.com/office/officeart/2005/8/layout/hierarchy1"/>
    <dgm:cxn modelId="{AC8A90BA-DCBD-4D4E-8E88-B19BA7CF226B}" type="presParOf" srcId="{82F73DBC-211F-4AF0-A219-05DDFC2B5119}" destId="{ED5DE140-AA3D-41DF-A435-D061AEF7B426}" srcOrd="0" destOrd="0" presId="urn:microsoft.com/office/officeart/2005/8/layout/hierarchy1"/>
    <dgm:cxn modelId="{FE4E2074-A07D-42AE-9F40-D10A44CD77C7}" type="presParOf" srcId="{82F73DBC-211F-4AF0-A219-05DDFC2B5119}" destId="{A7329EEA-F1C8-4922-9E8F-6E452DE53C19}" srcOrd="1" destOrd="0" presId="urn:microsoft.com/office/officeart/2005/8/layout/hierarchy1"/>
    <dgm:cxn modelId="{6CBA49B7-950E-4B4D-8856-7CF41EF5C1AA}" type="presParOf" srcId="{E6B76527-6675-4D17-83D4-6EAFD1F19468}" destId="{7A96C139-E32A-4AB8-B27B-1A04711E538B}" srcOrd="1" destOrd="0" presId="urn:microsoft.com/office/officeart/2005/8/layout/hierarchy1"/>
    <dgm:cxn modelId="{F290065B-AE1B-46BB-8FC2-F83C3F15B54B}" type="presParOf" srcId="{7A96C139-E32A-4AB8-B27B-1A04711E538B}" destId="{98A53096-0981-4246-819F-A22B2570438F}" srcOrd="0" destOrd="0" presId="urn:microsoft.com/office/officeart/2005/8/layout/hierarchy1"/>
    <dgm:cxn modelId="{AFB3423E-71E8-41C5-9874-4BC17D40BE86}" type="presParOf" srcId="{7A96C139-E32A-4AB8-B27B-1A04711E538B}" destId="{B03F43DC-2BA3-4BC2-8763-727512B7006B}" srcOrd="1" destOrd="0" presId="urn:microsoft.com/office/officeart/2005/8/layout/hierarchy1"/>
    <dgm:cxn modelId="{A5AC5C43-D5A1-4206-BB0C-D3D561A3A555}" type="presParOf" srcId="{B03F43DC-2BA3-4BC2-8763-727512B7006B}" destId="{3795DA9A-AE80-4442-B804-BB987F253382}" srcOrd="0" destOrd="0" presId="urn:microsoft.com/office/officeart/2005/8/layout/hierarchy1"/>
    <dgm:cxn modelId="{E0E2E86C-7D3D-45D8-A1C7-BC14652847C4}" type="presParOf" srcId="{3795DA9A-AE80-4442-B804-BB987F253382}" destId="{F50767A5-9975-4B94-BA64-5D8E679ACAFD}" srcOrd="0" destOrd="0" presId="urn:microsoft.com/office/officeart/2005/8/layout/hierarchy1"/>
    <dgm:cxn modelId="{73868CB4-8BDF-4747-B1B1-2D237695E11F}" type="presParOf" srcId="{3795DA9A-AE80-4442-B804-BB987F253382}" destId="{BF8F43F4-9347-4C23-892C-CAFF7B7713D0}" srcOrd="1" destOrd="0" presId="urn:microsoft.com/office/officeart/2005/8/layout/hierarchy1"/>
    <dgm:cxn modelId="{8CA021C2-B1DC-45A4-AAC1-36F0F52B4F45}" type="presParOf" srcId="{B03F43DC-2BA3-4BC2-8763-727512B7006B}" destId="{C2647F5A-85A3-42AB-A7FE-1B52655ED306}" srcOrd="1" destOrd="0" presId="urn:microsoft.com/office/officeart/2005/8/layout/hierarchy1"/>
    <dgm:cxn modelId="{C88CF409-F448-4E53-A97F-848191320E9A}" type="presParOf" srcId="{C2647F5A-85A3-42AB-A7FE-1B52655ED306}" destId="{A5E2D57F-8B97-44F1-91D7-9D86FDCDB23E}" srcOrd="0" destOrd="0" presId="urn:microsoft.com/office/officeart/2005/8/layout/hierarchy1"/>
    <dgm:cxn modelId="{4FCFD9F6-D793-468C-B2AB-1009008AD471}" type="presParOf" srcId="{C2647F5A-85A3-42AB-A7FE-1B52655ED306}" destId="{CE4910FC-14AF-4F3D-929A-FCDE8A9BD0A7}" srcOrd="1" destOrd="0" presId="urn:microsoft.com/office/officeart/2005/8/layout/hierarchy1"/>
    <dgm:cxn modelId="{249B0EB1-E081-44C4-85AD-C0EEEB302BBC}" type="presParOf" srcId="{CE4910FC-14AF-4F3D-929A-FCDE8A9BD0A7}" destId="{25A33F04-1CFC-41C8-AAC7-BB7B79B9F910}" srcOrd="0" destOrd="0" presId="urn:microsoft.com/office/officeart/2005/8/layout/hierarchy1"/>
    <dgm:cxn modelId="{2722D1FD-88F7-40F6-9BEC-C586B73C0BA9}" type="presParOf" srcId="{25A33F04-1CFC-41C8-AAC7-BB7B79B9F910}" destId="{8F219E7A-19FE-49FA-824A-DB199176B19B}" srcOrd="0" destOrd="0" presId="urn:microsoft.com/office/officeart/2005/8/layout/hierarchy1"/>
    <dgm:cxn modelId="{A5A8F97A-6318-48DF-9F36-63B9AEC32B75}" type="presParOf" srcId="{25A33F04-1CFC-41C8-AAC7-BB7B79B9F910}" destId="{5D6F9496-8274-4EB4-801B-36FC9D0D9D79}" srcOrd="1" destOrd="0" presId="urn:microsoft.com/office/officeart/2005/8/layout/hierarchy1"/>
    <dgm:cxn modelId="{301B0E92-8DC6-4336-91BC-6B921284E4BD}" type="presParOf" srcId="{CE4910FC-14AF-4F3D-929A-FCDE8A9BD0A7}" destId="{729A7C1B-CB44-4813-9CEF-AD8E22152DBA}" srcOrd="1" destOrd="0" presId="urn:microsoft.com/office/officeart/2005/8/layout/hierarchy1"/>
    <dgm:cxn modelId="{6D785FAF-E0E8-433C-BA62-EEB9AC7C454F}" type="presParOf" srcId="{729A7C1B-CB44-4813-9CEF-AD8E22152DBA}" destId="{3AD117D6-E305-45B2-84BC-D12BAD25FAB7}" srcOrd="0" destOrd="0" presId="urn:microsoft.com/office/officeart/2005/8/layout/hierarchy1"/>
    <dgm:cxn modelId="{D35154ED-0597-4EFB-B7F0-12041E2B37E2}" type="presParOf" srcId="{729A7C1B-CB44-4813-9CEF-AD8E22152DBA}" destId="{ABD357D7-3D89-42D7-9902-1AD5C4B8E877}" srcOrd="1" destOrd="0" presId="urn:microsoft.com/office/officeart/2005/8/layout/hierarchy1"/>
    <dgm:cxn modelId="{A69C593C-61B7-4ACE-BDD3-078DEC33220A}" type="presParOf" srcId="{ABD357D7-3D89-42D7-9902-1AD5C4B8E877}" destId="{C8EB946B-005F-485C-8EAD-82E4EFEB12AF}" srcOrd="0" destOrd="0" presId="urn:microsoft.com/office/officeart/2005/8/layout/hierarchy1"/>
    <dgm:cxn modelId="{F5AAE7E9-20D3-480C-A2E4-DE0D6429E40C}" type="presParOf" srcId="{C8EB946B-005F-485C-8EAD-82E4EFEB12AF}" destId="{688D87E5-425C-42CF-B64A-69719BF2438B}" srcOrd="0" destOrd="0" presId="urn:microsoft.com/office/officeart/2005/8/layout/hierarchy1"/>
    <dgm:cxn modelId="{99C1C27B-40D8-4779-88F4-24847F9EA048}" type="presParOf" srcId="{C8EB946B-005F-485C-8EAD-82E4EFEB12AF}" destId="{AA1749AB-76EE-4B2F-8D26-63DD9771263D}" srcOrd="1" destOrd="0" presId="urn:microsoft.com/office/officeart/2005/8/layout/hierarchy1"/>
    <dgm:cxn modelId="{8C2D46D7-13A6-4EB2-8C3A-A34AA8B11A12}" type="presParOf" srcId="{ABD357D7-3D89-42D7-9902-1AD5C4B8E877}" destId="{8A6F48F0-D2AD-43B0-B040-DBF78E74149F}" srcOrd="1" destOrd="0" presId="urn:microsoft.com/office/officeart/2005/8/layout/hierarchy1"/>
    <dgm:cxn modelId="{CC5A1D7C-69B9-4D40-8D8F-7352296604DB}" type="presParOf" srcId="{7A96C139-E32A-4AB8-B27B-1A04711E538B}" destId="{E85A3765-B2ED-4CA6-A2FF-2BB14CC3890D}" srcOrd="2" destOrd="0" presId="urn:microsoft.com/office/officeart/2005/8/layout/hierarchy1"/>
    <dgm:cxn modelId="{64BAF270-1C5E-406B-A391-1FF7A029A8CD}" type="presParOf" srcId="{7A96C139-E32A-4AB8-B27B-1A04711E538B}" destId="{72E1B8ED-2C35-4D81-A077-FE3F56291444}" srcOrd="3" destOrd="0" presId="urn:microsoft.com/office/officeart/2005/8/layout/hierarchy1"/>
    <dgm:cxn modelId="{B680D105-DF0F-49C7-8B93-CDCCA0DB9788}" type="presParOf" srcId="{72E1B8ED-2C35-4D81-A077-FE3F56291444}" destId="{6554A9B7-DB59-415B-B9A7-1C8D520E23E9}" srcOrd="0" destOrd="0" presId="urn:microsoft.com/office/officeart/2005/8/layout/hierarchy1"/>
    <dgm:cxn modelId="{7FE2D639-346C-48BB-AB48-6445D8921499}" type="presParOf" srcId="{6554A9B7-DB59-415B-B9A7-1C8D520E23E9}" destId="{3A18E220-0444-4515-BCF8-EEC68C71FE16}" srcOrd="0" destOrd="0" presId="urn:microsoft.com/office/officeart/2005/8/layout/hierarchy1"/>
    <dgm:cxn modelId="{9D3BD8CE-D54B-4B62-A734-6C2490F8CC42}" type="presParOf" srcId="{6554A9B7-DB59-415B-B9A7-1C8D520E23E9}" destId="{D99AF211-8F89-4164-A222-880133B88B0F}" srcOrd="1" destOrd="0" presId="urn:microsoft.com/office/officeart/2005/8/layout/hierarchy1"/>
    <dgm:cxn modelId="{AB36F2E5-136A-45B6-B032-BA3509613A27}" type="presParOf" srcId="{72E1B8ED-2C35-4D81-A077-FE3F56291444}" destId="{C8E5ED75-ACDA-46AD-9626-287C5857646D}" srcOrd="1" destOrd="0" presId="urn:microsoft.com/office/officeart/2005/8/layout/hierarchy1"/>
    <dgm:cxn modelId="{3CE0CE75-16B8-4C73-9C03-2F24942F2198}" type="presParOf" srcId="{C8E5ED75-ACDA-46AD-9626-287C5857646D}" destId="{59F814A3-D0B3-4D7C-839A-0F8BA1F45452}" srcOrd="0" destOrd="0" presId="urn:microsoft.com/office/officeart/2005/8/layout/hierarchy1"/>
    <dgm:cxn modelId="{156D47DB-190A-410B-AC95-C96711F650C9}" type="presParOf" srcId="{C8E5ED75-ACDA-46AD-9626-287C5857646D}" destId="{24556B5C-CB14-4FB2-8CF5-F392624BAC95}" srcOrd="1" destOrd="0" presId="urn:microsoft.com/office/officeart/2005/8/layout/hierarchy1"/>
    <dgm:cxn modelId="{C481F0BC-02EF-41C7-B985-A9D3DD1F1E37}" type="presParOf" srcId="{24556B5C-CB14-4FB2-8CF5-F392624BAC95}" destId="{AA04326D-E8B8-456D-83D9-99D57436705B}" srcOrd="0" destOrd="0" presId="urn:microsoft.com/office/officeart/2005/8/layout/hierarchy1"/>
    <dgm:cxn modelId="{E1F6D51C-1360-4DB8-A6F6-9C5DF31A94B6}" type="presParOf" srcId="{AA04326D-E8B8-456D-83D9-99D57436705B}" destId="{7D091BCA-278E-4D64-8E2A-63BEE3D304AB}" srcOrd="0" destOrd="0" presId="urn:microsoft.com/office/officeart/2005/8/layout/hierarchy1"/>
    <dgm:cxn modelId="{9D199FCD-9252-40BE-A35A-3D5BCD3007C6}" type="presParOf" srcId="{AA04326D-E8B8-456D-83D9-99D57436705B}" destId="{54B4BF60-ECE4-4A32-A3C9-D402CEB411FE}" srcOrd="1" destOrd="0" presId="urn:microsoft.com/office/officeart/2005/8/layout/hierarchy1"/>
    <dgm:cxn modelId="{AD5BD2CD-823B-4B39-8E40-F56D6D445291}" type="presParOf" srcId="{24556B5C-CB14-4FB2-8CF5-F392624BAC95}" destId="{E9452A11-6DF0-4F35-B6B9-DE5AA3598CD8}" srcOrd="1" destOrd="0" presId="urn:microsoft.com/office/officeart/2005/8/layout/hierarchy1"/>
    <dgm:cxn modelId="{8D7DE8C3-2BC9-4917-B963-C0BB3748BA0F}" type="presParOf" srcId="{E9452A11-6DF0-4F35-B6B9-DE5AA3598CD8}" destId="{C9A515FE-54B0-4E79-A896-925F26F98C58}" srcOrd="0" destOrd="0" presId="urn:microsoft.com/office/officeart/2005/8/layout/hierarchy1"/>
    <dgm:cxn modelId="{CBA1201B-B1F4-445C-B058-7D5FC23ECC4A}" type="presParOf" srcId="{E9452A11-6DF0-4F35-B6B9-DE5AA3598CD8}" destId="{D31C1108-E478-40D9-91AA-2D438696086E}" srcOrd="1" destOrd="0" presId="urn:microsoft.com/office/officeart/2005/8/layout/hierarchy1"/>
    <dgm:cxn modelId="{3A0961BD-20EE-4690-AE2B-43E08FE0231D}" type="presParOf" srcId="{D31C1108-E478-40D9-91AA-2D438696086E}" destId="{215764B9-B66B-4FCE-9EF4-5F3B3B02D15D}" srcOrd="0" destOrd="0" presId="urn:microsoft.com/office/officeart/2005/8/layout/hierarchy1"/>
    <dgm:cxn modelId="{D6897003-1505-4C17-AA76-A71B309440EC}" type="presParOf" srcId="{215764B9-B66B-4FCE-9EF4-5F3B3B02D15D}" destId="{2A746EB9-C763-4D80-BE20-F814E4121445}" srcOrd="0" destOrd="0" presId="urn:microsoft.com/office/officeart/2005/8/layout/hierarchy1"/>
    <dgm:cxn modelId="{6C538B97-C7C9-4C1F-AC85-AE8450009E11}" type="presParOf" srcId="{215764B9-B66B-4FCE-9EF4-5F3B3B02D15D}" destId="{C78B84E3-2ECE-40D4-8D9C-9D5F34A5F556}" srcOrd="1" destOrd="0" presId="urn:microsoft.com/office/officeart/2005/8/layout/hierarchy1"/>
    <dgm:cxn modelId="{E192E8A8-D717-4665-8E55-4558ED9DF853}" type="presParOf" srcId="{D31C1108-E478-40D9-91AA-2D438696086E}" destId="{854E1738-A9E3-4F0D-A962-02066BC904D8}" srcOrd="1" destOrd="0" presId="urn:microsoft.com/office/officeart/2005/8/layout/hierarchy1"/>
    <dgm:cxn modelId="{E21B11BD-2E9A-47E4-B92A-6701A44E8ABB}" type="presParOf" srcId="{D3B84D7C-4D8E-45CE-B09C-9491DCA7A42A}" destId="{04B5A635-E767-4CA3-9060-6CD9AB536238}" srcOrd="2" destOrd="0" presId="urn:microsoft.com/office/officeart/2005/8/layout/hierarchy1"/>
    <dgm:cxn modelId="{0F747D1A-20B4-4CBC-8BCD-44573E365B69}" type="presParOf" srcId="{D3B84D7C-4D8E-45CE-B09C-9491DCA7A42A}" destId="{58F4D05B-CCF2-4ABE-9803-A0F1F61F63D9}" srcOrd="3" destOrd="0" presId="urn:microsoft.com/office/officeart/2005/8/layout/hierarchy1"/>
    <dgm:cxn modelId="{EB3D16FB-77F7-408C-844E-6AB97DFAC00A}" type="presParOf" srcId="{58F4D05B-CCF2-4ABE-9803-A0F1F61F63D9}" destId="{FAD8E1C9-898F-4BE8-A1AD-DD789ADDCBFD}" srcOrd="0" destOrd="0" presId="urn:microsoft.com/office/officeart/2005/8/layout/hierarchy1"/>
    <dgm:cxn modelId="{A2E5F545-8A66-487A-B576-5344F43A9D4B}" type="presParOf" srcId="{FAD8E1C9-898F-4BE8-A1AD-DD789ADDCBFD}" destId="{4D4E3693-BE49-435A-B6D7-375FB955AE5E}" srcOrd="0" destOrd="0" presId="urn:microsoft.com/office/officeart/2005/8/layout/hierarchy1"/>
    <dgm:cxn modelId="{42F38C3E-9735-4E5C-8B39-20A93422198D}" type="presParOf" srcId="{FAD8E1C9-898F-4BE8-A1AD-DD789ADDCBFD}" destId="{E2834A27-2D68-41A4-9025-461217F79BDC}" srcOrd="1" destOrd="0" presId="urn:microsoft.com/office/officeart/2005/8/layout/hierarchy1"/>
    <dgm:cxn modelId="{3DC24E32-9A67-43B1-ABA2-4D5EC8565754}" type="presParOf" srcId="{58F4D05B-CCF2-4ABE-9803-A0F1F61F63D9}" destId="{EEE4058E-3BA4-47C7-BAA4-EB6FAEF18F92}" srcOrd="1" destOrd="0" presId="urn:microsoft.com/office/officeart/2005/8/layout/hierarchy1"/>
    <dgm:cxn modelId="{B2655869-DF9E-44DB-9E85-8CB79CCEC742}" type="presParOf" srcId="{EEE4058E-3BA4-47C7-BAA4-EB6FAEF18F92}" destId="{EF7EBCA5-9ABE-4B4A-9DD2-BB5A98C8093F}" srcOrd="0" destOrd="0" presId="urn:microsoft.com/office/officeart/2005/8/layout/hierarchy1"/>
    <dgm:cxn modelId="{179F9444-F6A4-4A43-80FB-B596C2A63B38}" type="presParOf" srcId="{EEE4058E-3BA4-47C7-BAA4-EB6FAEF18F92}" destId="{DCEDA050-B01D-4F42-AA00-421918D22CC5}" srcOrd="1" destOrd="0" presId="urn:microsoft.com/office/officeart/2005/8/layout/hierarchy1"/>
    <dgm:cxn modelId="{E06E7605-5340-4589-BEFD-86802A068C48}" type="presParOf" srcId="{DCEDA050-B01D-4F42-AA00-421918D22CC5}" destId="{9976421A-8470-4353-8404-20E88DE1F0F6}" srcOrd="0" destOrd="0" presId="urn:microsoft.com/office/officeart/2005/8/layout/hierarchy1"/>
    <dgm:cxn modelId="{A6A9FB6A-0601-48EC-93C8-ABB47ECABEEA}" type="presParOf" srcId="{9976421A-8470-4353-8404-20E88DE1F0F6}" destId="{C5DC2A27-BFC3-4469-A4D1-ED84BB0DC5A2}" srcOrd="0" destOrd="0" presId="urn:microsoft.com/office/officeart/2005/8/layout/hierarchy1"/>
    <dgm:cxn modelId="{702925BD-8F4E-4742-A2FB-A38FDDF3BB16}" type="presParOf" srcId="{9976421A-8470-4353-8404-20E88DE1F0F6}" destId="{C76CD5E6-3775-4885-997C-477B1B69215A}" srcOrd="1" destOrd="0" presId="urn:microsoft.com/office/officeart/2005/8/layout/hierarchy1"/>
    <dgm:cxn modelId="{DC075686-96AA-4E40-90F6-D7D612D4068C}" type="presParOf" srcId="{DCEDA050-B01D-4F42-AA00-421918D22CC5}" destId="{3B7F992A-C5BB-4CD7-A15A-9CE749C060FC}" srcOrd="1" destOrd="0" presId="urn:microsoft.com/office/officeart/2005/8/layout/hierarchy1"/>
    <dgm:cxn modelId="{89673288-E041-473F-AD79-AFC72686F84A}" type="presParOf" srcId="{3B7F992A-C5BB-4CD7-A15A-9CE749C060FC}" destId="{C073C95B-6D9A-4535-A26F-A20A05EB92B5}" srcOrd="0" destOrd="0" presId="urn:microsoft.com/office/officeart/2005/8/layout/hierarchy1"/>
    <dgm:cxn modelId="{642DC83A-05B1-4130-81FB-4C80FC569A4D}" type="presParOf" srcId="{3B7F992A-C5BB-4CD7-A15A-9CE749C060FC}" destId="{08307C61-749F-4D7F-AA89-EF17D4EA34F2}" srcOrd="1" destOrd="0" presId="urn:microsoft.com/office/officeart/2005/8/layout/hierarchy1"/>
    <dgm:cxn modelId="{C3A9BE6F-8D93-4CC8-BD2B-0DCA27FDA1C1}" type="presParOf" srcId="{08307C61-749F-4D7F-AA89-EF17D4EA34F2}" destId="{28E2A75A-52A1-4861-896E-571DA1465726}" srcOrd="0" destOrd="0" presId="urn:microsoft.com/office/officeart/2005/8/layout/hierarchy1"/>
    <dgm:cxn modelId="{592E3FF3-82E9-45DB-9409-C3F412E6318C}" type="presParOf" srcId="{28E2A75A-52A1-4861-896E-571DA1465726}" destId="{B49F853C-E6A4-41F4-BAE9-FB5F001573BF}" srcOrd="0" destOrd="0" presId="urn:microsoft.com/office/officeart/2005/8/layout/hierarchy1"/>
    <dgm:cxn modelId="{9A9026C5-096D-4756-9566-AEC8FF8B6B83}" type="presParOf" srcId="{28E2A75A-52A1-4861-896E-571DA1465726}" destId="{66F28AA6-8DAA-42A7-B001-7C0A2C5CAA6A}" srcOrd="1" destOrd="0" presId="urn:microsoft.com/office/officeart/2005/8/layout/hierarchy1"/>
    <dgm:cxn modelId="{D10C5226-7702-4B21-B840-F2C26BB5B124}" type="presParOf" srcId="{08307C61-749F-4D7F-AA89-EF17D4EA34F2}" destId="{ED29167B-CC65-493B-8E49-7156733FA851}" srcOrd="1" destOrd="0" presId="urn:microsoft.com/office/officeart/2005/8/layout/hierarchy1"/>
    <dgm:cxn modelId="{953FE6C2-6FA8-4FE5-B5A8-65AA32C2FD0E}" type="presParOf" srcId="{ED29167B-CC65-493B-8E49-7156733FA851}" destId="{48A1F99B-E076-4885-B33F-B0054B0E1AA5}" srcOrd="0" destOrd="0" presId="urn:microsoft.com/office/officeart/2005/8/layout/hierarchy1"/>
    <dgm:cxn modelId="{6DFC7E8E-5DD5-45E3-ADA7-D221514DBA51}" type="presParOf" srcId="{ED29167B-CC65-493B-8E49-7156733FA851}" destId="{1AA68E48-67BF-4098-80BF-C7D8E6903A45}" srcOrd="1" destOrd="0" presId="urn:microsoft.com/office/officeart/2005/8/layout/hierarchy1"/>
    <dgm:cxn modelId="{EA4ACD0A-03AE-43A7-9880-72CEBAF1552A}" type="presParOf" srcId="{1AA68E48-67BF-4098-80BF-C7D8E6903A45}" destId="{B6F9F546-4455-462E-9E7D-11106FDBB560}" srcOrd="0" destOrd="0" presId="urn:microsoft.com/office/officeart/2005/8/layout/hierarchy1"/>
    <dgm:cxn modelId="{79292C10-2900-4406-A6C0-62DF4D3E38DB}" type="presParOf" srcId="{B6F9F546-4455-462E-9E7D-11106FDBB560}" destId="{C9C722E7-6E98-4D30-A27A-419545DA21B7}" srcOrd="0" destOrd="0" presId="urn:microsoft.com/office/officeart/2005/8/layout/hierarchy1"/>
    <dgm:cxn modelId="{3DF26052-3F56-4EDA-9B01-5B6F42E48EFF}" type="presParOf" srcId="{B6F9F546-4455-462E-9E7D-11106FDBB560}" destId="{8698B6A0-7CE9-4642-A78A-52CDB44E4E16}" srcOrd="1" destOrd="0" presId="urn:microsoft.com/office/officeart/2005/8/layout/hierarchy1"/>
    <dgm:cxn modelId="{3E6D6756-E655-4902-8345-FF46DC202B88}" type="presParOf" srcId="{1AA68E48-67BF-4098-80BF-C7D8E6903A45}" destId="{0EFB7E6D-94EA-4D8D-9742-F7F88C3580EF}" srcOrd="1" destOrd="0" presId="urn:microsoft.com/office/officeart/2005/8/layout/hierarchy1"/>
    <dgm:cxn modelId="{086A604F-8A0F-4738-B05F-28E0924AF5CB}" type="presParOf" srcId="{0EFB7E6D-94EA-4D8D-9742-F7F88C3580EF}" destId="{A7A3F09F-57DC-4CB4-B272-747940B8F22B}" srcOrd="0" destOrd="0" presId="urn:microsoft.com/office/officeart/2005/8/layout/hierarchy1"/>
    <dgm:cxn modelId="{1A63DECF-3BD1-4350-BE1E-7015D5610F50}" type="presParOf" srcId="{0EFB7E6D-94EA-4D8D-9742-F7F88C3580EF}" destId="{85B87BD6-94B9-45E2-A0B0-7D06E64A84B2}" srcOrd="1" destOrd="0" presId="urn:microsoft.com/office/officeart/2005/8/layout/hierarchy1"/>
    <dgm:cxn modelId="{FA6427C4-51D2-474E-916B-E8378C456ED1}" type="presParOf" srcId="{85B87BD6-94B9-45E2-A0B0-7D06E64A84B2}" destId="{DFD84D15-066C-4A4D-9908-0698A2CC559C}" srcOrd="0" destOrd="0" presId="urn:microsoft.com/office/officeart/2005/8/layout/hierarchy1"/>
    <dgm:cxn modelId="{180EC8DC-F880-4815-A3B6-DE7655837ADF}" type="presParOf" srcId="{DFD84D15-066C-4A4D-9908-0698A2CC559C}" destId="{9A695B44-1514-46B2-8285-5EBE76A69830}" srcOrd="0" destOrd="0" presId="urn:microsoft.com/office/officeart/2005/8/layout/hierarchy1"/>
    <dgm:cxn modelId="{039977A3-D5DA-47D9-A465-9589FD5F8D63}" type="presParOf" srcId="{DFD84D15-066C-4A4D-9908-0698A2CC559C}" destId="{CF6200E8-29B8-402C-9B65-917F751AD7F0}" srcOrd="1" destOrd="0" presId="urn:microsoft.com/office/officeart/2005/8/layout/hierarchy1"/>
    <dgm:cxn modelId="{D073F5F6-616E-4514-A2F1-5B392BD31700}" type="presParOf" srcId="{85B87BD6-94B9-45E2-A0B0-7D06E64A84B2}" destId="{8BF89B5E-835F-4D93-8B17-9917490F1B3B}" srcOrd="1" destOrd="0" presId="urn:microsoft.com/office/officeart/2005/8/layout/hierarchy1"/>
    <dgm:cxn modelId="{73C18028-850B-4E36-96D8-D955EE2AD4AB}" type="presParOf" srcId="{8BF89B5E-835F-4D93-8B17-9917490F1B3B}" destId="{A05E5981-4CD0-40A9-A32D-FB4611E00775}" srcOrd="0" destOrd="0" presId="urn:microsoft.com/office/officeart/2005/8/layout/hierarchy1"/>
    <dgm:cxn modelId="{3954D00B-5144-4A6B-9681-62D452BB3619}" type="presParOf" srcId="{8BF89B5E-835F-4D93-8B17-9917490F1B3B}" destId="{96541AC7-A8C9-4697-942E-086C4D152402}" srcOrd="1" destOrd="0" presId="urn:microsoft.com/office/officeart/2005/8/layout/hierarchy1"/>
    <dgm:cxn modelId="{67B61ECF-5DC0-412E-BB4D-1A697AC1AAC3}" type="presParOf" srcId="{96541AC7-A8C9-4697-942E-086C4D152402}" destId="{3D3274C1-B328-4EAC-93EC-B24E1700B358}" srcOrd="0" destOrd="0" presId="urn:microsoft.com/office/officeart/2005/8/layout/hierarchy1"/>
    <dgm:cxn modelId="{412BF2F7-9EC5-469B-BAA9-C0D592C509FA}" type="presParOf" srcId="{3D3274C1-B328-4EAC-93EC-B24E1700B358}" destId="{832EFCB4-D980-4D89-97E5-7AE3F3BB3DC1}" srcOrd="0" destOrd="0" presId="urn:microsoft.com/office/officeart/2005/8/layout/hierarchy1"/>
    <dgm:cxn modelId="{E9E008AC-C16E-425E-983A-06A855967FAD}" type="presParOf" srcId="{3D3274C1-B328-4EAC-93EC-B24E1700B358}" destId="{0F577945-776E-46E9-8F52-5ACFD26CC649}" srcOrd="1" destOrd="0" presId="urn:microsoft.com/office/officeart/2005/8/layout/hierarchy1"/>
    <dgm:cxn modelId="{953AAFFB-88A1-4E5F-BD79-077AC4FF3439}" type="presParOf" srcId="{96541AC7-A8C9-4697-942E-086C4D152402}" destId="{3F6A69CB-F05C-4486-93E9-EC6EE22F32F3}" srcOrd="1" destOrd="0" presId="urn:microsoft.com/office/officeart/2005/8/layout/hierarchy1"/>
    <dgm:cxn modelId="{9676B392-C2FA-4988-BA33-69C55654D476}" type="presParOf" srcId="{D3B84D7C-4D8E-45CE-B09C-9491DCA7A42A}" destId="{FA4425CC-AE8A-4961-A386-124197671D4B}" srcOrd="4" destOrd="0" presId="urn:microsoft.com/office/officeart/2005/8/layout/hierarchy1"/>
    <dgm:cxn modelId="{F2386118-90F0-49D2-8A58-1617C826AD60}" type="presParOf" srcId="{D3B84D7C-4D8E-45CE-B09C-9491DCA7A42A}" destId="{1DF172E4-9D3B-4C21-B4BA-C11F4D18A099}" srcOrd="5" destOrd="0" presId="urn:microsoft.com/office/officeart/2005/8/layout/hierarchy1"/>
    <dgm:cxn modelId="{99B08F74-A9FC-4521-AF7D-BACD7C8B5687}" type="presParOf" srcId="{1DF172E4-9D3B-4C21-B4BA-C11F4D18A099}" destId="{55781635-79FD-462A-AFAA-B93AFB73C2FF}" srcOrd="0" destOrd="0" presId="urn:microsoft.com/office/officeart/2005/8/layout/hierarchy1"/>
    <dgm:cxn modelId="{470D59ED-6495-4328-8EB5-59BCA6C2850A}" type="presParOf" srcId="{55781635-79FD-462A-AFAA-B93AFB73C2FF}" destId="{9A796130-B414-46BD-91F0-3DF50D7F29ED}" srcOrd="0" destOrd="0" presId="urn:microsoft.com/office/officeart/2005/8/layout/hierarchy1"/>
    <dgm:cxn modelId="{56E75953-122A-4BC9-9123-7E0B3D143A1E}" type="presParOf" srcId="{55781635-79FD-462A-AFAA-B93AFB73C2FF}" destId="{136C2D0A-7433-48DA-ABA4-ACC0566EE4DD}" srcOrd="1" destOrd="0" presId="urn:microsoft.com/office/officeart/2005/8/layout/hierarchy1"/>
    <dgm:cxn modelId="{E820F892-A2BE-4F70-9EDB-1ABEF1F3196D}" type="presParOf" srcId="{1DF172E4-9D3B-4C21-B4BA-C11F4D18A099}" destId="{A5F9D4B3-178B-4A63-8B13-4423458F405F}" srcOrd="1" destOrd="0" presId="urn:microsoft.com/office/officeart/2005/8/layout/hierarchy1"/>
    <dgm:cxn modelId="{C0D84F69-4E3C-44BA-91FD-19888669BE82}" type="presParOf" srcId="{A5F9D4B3-178B-4A63-8B13-4423458F405F}" destId="{9201B12D-3450-43CB-BBEE-CF66256420BC}" srcOrd="0" destOrd="0" presId="urn:microsoft.com/office/officeart/2005/8/layout/hierarchy1"/>
    <dgm:cxn modelId="{000FB0D0-58A4-43F5-ADAF-972B25BB65B8}" type="presParOf" srcId="{A5F9D4B3-178B-4A63-8B13-4423458F405F}" destId="{4778B334-6EF3-4668-9AEE-AE160552639B}" srcOrd="1" destOrd="0" presId="urn:microsoft.com/office/officeart/2005/8/layout/hierarchy1"/>
    <dgm:cxn modelId="{DBE8D29F-CEE6-42A8-A66E-0E3A257C5724}" type="presParOf" srcId="{4778B334-6EF3-4668-9AEE-AE160552639B}" destId="{E2940CC9-ECA7-4868-833F-B380D3A525DB}" srcOrd="0" destOrd="0" presId="urn:microsoft.com/office/officeart/2005/8/layout/hierarchy1"/>
    <dgm:cxn modelId="{F0D44E32-B824-4685-895C-C07A7E1F9A90}" type="presParOf" srcId="{E2940CC9-ECA7-4868-833F-B380D3A525DB}" destId="{F810D4C4-D50A-4AE1-9E66-5FE2E2D11220}" srcOrd="0" destOrd="0" presId="urn:microsoft.com/office/officeart/2005/8/layout/hierarchy1"/>
    <dgm:cxn modelId="{49B37AE1-9C91-4169-8105-2932839F7E2A}" type="presParOf" srcId="{E2940CC9-ECA7-4868-833F-B380D3A525DB}" destId="{237F2BDD-151D-476B-BB32-F312B2DDFBCD}" srcOrd="1" destOrd="0" presId="urn:microsoft.com/office/officeart/2005/8/layout/hierarchy1"/>
    <dgm:cxn modelId="{DB354271-05E4-4277-8BB3-66EDC7A2A5BF}" type="presParOf" srcId="{4778B334-6EF3-4668-9AEE-AE160552639B}" destId="{A66F0ED7-79CD-439E-908D-AFBCAA5E5EE0}" srcOrd="1" destOrd="0" presId="urn:microsoft.com/office/officeart/2005/8/layout/hierarchy1"/>
    <dgm:cxn modelId="{CA529E0C-0DA8-4551-A8C9-2A65CA86CB5B}" type="presParOf" srcId="{A5F9D4B3-178B-4A63-8B13-4423458F405F}" destId="{98114F22-2558-4065-A0FA-2AAE50F982ED}" srcOrd="2" destOrd="0" presId="urn:microsoft.com/office/officeart/2005/8/layout/hierarchy1"/>
    <dgm:cxn modelId="{F28FA2BF-5062-459A-BEED-EDCFEC14FECD}" type="presParOf" srcId="{A5F9D4B3-178B-4A63-8B13-4423458F405F}" destId="{E0D59563-815C-43C7-B7D6-9647FBB0EDCE}" srcOrd="3" destOrd="0" presId="urn:microsoft.com/office/officeart/2005/8/layout/hierarchy1"/>
    <dgm:cxn modelId="{C01F3A34-AA12-4218-8A36-1996608F1D30}" type="presParOf" srcId="{E0D59563-815C-43C7-B7D6-9647FBB0EDCE}" destId="{B95BCC9B-0E26-4B75-91F7-B0B3744F6209}" srcOrd="0" destOrd="0" presId="urn:microsoft.com/office/officeart/2005/8/layout/hierarchy1"/>
    <dgm:cxn modelId="{BD9B1F58-DB8C-487F-803A-B9F6D1AAFD1D}" type="presParOf" srcId="{B95BCC9B-0E26-4B75-91F7-B0B3744F6209}" destId="{F1EE26D6-4509-4D99-82A4-7F2EA21F6D96}" srcOrd="0" destOrd="0" presId="urn:microsoft.com/office/officeart/2005/8/layout/hierarchy1"/>
    <dgm:cxn modelId="{D485BBA0-DD78-4521-BCA2-F1DC54093372}" type="presParOf" srcId="{B95BCC9B-0E26-4B75-91F7-B0B3744F6209}" destId="{DD1F9B91-697C-4CBE-8FDE-603616B2DFB2}" srcOrd="1" destOrd="0" presId="urn:microsoft.com/office/officeart/2005/8/layout/hierarchy1"/>
    <dgm:cxn modelId="{DCD1DDE1-F794-469B-A01D-0095F2CEE08B}" type="presParOf" srcId="{E0D59563-815C-43C7-B7D6-9647FBB0EDCE}" destId="{2FCFB15C-BA8F-4265-BBED-C3FA06FFA658}" srcOrd="1" destOrd="0" presId="urn:microsoft.com/office/officeart/2005/8/layout/hierarchy1"/>
    <dgm:cxn modelId="{99FAA311-6ED8-4808-A76B-50A2E760D583}" type="presParOf" srcId="{2FCFB15C-BA8F-4265-BBED-C3FA06FFA658}" destId="{10E682B0-E7EB-4491-B2DD-E8332910413F}" srcOrd="0" destOrd="0" presId="urn:microsoft.com/office/officeart/2005/8/layout/hierarchy1"/>
    <dgm:cxn modelId="{18F308A1-E162-42EB-B5B7-8C68845C4FB3}" type="presParOf" srcId="{2FCFB15C-BA8F-4265-BBED-C3FA06FFA658}" destId="{0FBD5367-4439-4B8F-9AF9-A1D727EAF7A5}" srcOrd="1" destOrd="0" presId="urn:microsoft.com/office/officeart/2005/8/layout/hierarchy1"/>
    <dgm:cxn modelId="{20280935-61D8-4FE5-9868-0E3E11F9C488}" type="presParOf" srcId="{0FBD5367-4439-4B8F-9AF9-A1D727EAF7A5}" destId="{6D0831FC-C2E5-4E54-B6DB-0CFA81CE734B}" srcOrd="0" destOrd="0" presId="urn:microsoft.com/office/officeart/2005/8/layout/hierarchy1"/>
    <dgm:cxn modelId="{C9D23C4B-9249-4A36-9A5B-FF718EB41257}" type="presParOf" srcId="{6D0831FC-C2E5-4E54-B6DB-0CFA81CE734B}" destId="{5E516492-30C9-4E30-837A-64566D677CA7}" srcOrd="0" destOrd="0" presId="urn:microsoft.com/office/officeart/2005/8/layout/hierarchy1"/>
    <dgm:cxn modelId="{A67D2E14-C8DD-4189-B420-3C0AB76DA068}" type="presParOf" srcId="{6D0831FC-C2E5-4E54-B6DB-0CFA81CE734B}" destId="{A76D2513-BD7C-4909-805C-5682C9207640}" srcOrd="1" destOrd="0" presId="urn:microsoft.com/office/officeart/2005/8/layout/hierarchy1"/>
    <dgm:cxn modelId="{B4BE65E2-E848-4E15-BC13-D14F480790B5}" type="presParOf" srcId="{0FBD5367-4439-4B8F-9AF9-A1D727EAF7A5}" destId="{30B5DEAF-E2CC-4300-A88A-A7E213BAFE30}" srcOrd="1" destOrd="0" presId="urn:microsoft.com/office/officeart/2005/8/layout/hierarchy1"/>
    <dgm:cxn modelId="{CE6EC3C4-7A76-4778-83CA-75C7B965F866}" type="presParOf" srcId="{30B5DEAF-E2CC-4300-A88A-A7E213BAFE30}" destId="{712C15CC-7E58-4C17-9B06-8345D56B1286}" srcOrd="0" destOrd="0" presId="urn:microsoft.com/office/officeart/2005/8/layout/hierarchy1"/>
    <dgm:cxn modelId="{B4FAB305-5784-41BD-9A49-2189F262D36E}" type="presParOf" srcId="{30B5DEAF-E2CC-4300-A88A-A7E213BAFE30}" destId="{D1ED63CD-AD07-4D6B-834F-E23827FA759E}" srcOrd="1" destOrd="0" presId="urn:microsoft.com/office/officeart/2005/8/layout/hierarchy1"/>
    <dgm:cxn modelId="{01FA84F8-BB3F-4F6B-A742-A812928DCC35}" type="presParOf" srcId="{D1ED63CD-AD07-4D6B-834F-E23827FA759E}" destId="{472F2649-23B4-4361-9501-3E86C9341AD5}" srcOrd="0" destOrd="0" presId="urn:microsoft.com/office/officeart/2005/8/layout/hierarchy1"/>
    <dgm:cxn modelId="{0F927E7D-59D1-4630-AD71-68D41168A15F}" type="presParOf" srcId="{472F2649-23B4-4361-9501-3E86C9341AD5}" destId="{431427D4-66AE-4631-835F-9EAA9F798816}" srcOrd="0" destOrd="0" presId="urn:microsoft.com/office/officeart/2005/8/layout/hierarchy1"/>
    <dgm:cxn modelId="{7B07FE7F-F208-48D9-88F3-3A364D9A9E0D}" type="presParOf" srcId="{472F2649-23B4-4361-9501-3E86C9341AD5}" destId="{FA096AC7-A8B3-4985-A276-3C738AB01AEE}" srcOrd="1" destOrd="0" presId="urn:microsoft.com/office/officeart/2005/8/layout/hierarchy1"/>
    <dgm:cxn modelId="{01B1870E-D7EE-4928-BC8C-8533EDD755E5}" type="presParOf" srcId="{D1ED63CD-AD07-4D6B-834F-E23827FA759E}" destId="{8C7A4C76-6227-491B-A0A3-2E45B8FC177F}" srcOrd="1" destOrd="0" presId="urn:microsoft.com/office/officeart/2005/8/layout/hierarchy1"/>
    <dgm:cxn modelId="{E1B41D5F-A034-4618-94CE-547750E6278D}" type="presParOf" srcId="{8C7A4C76-6227-491B-A0A3-2E45B8FC177F}" destId="{0A450864-60AF-484F-9D92-BC2F7EB4BD6E}" srcOrd="0" destOrd="0" presId="urn:microsoft.com/office/officeart/2005/8/layout/hierarchy1"/>
    <dgm:cxn modelId="{72AE5736-7577-4B94-A27E-D255C405988D}" type="presParOf" srcId="{8C7A4C76-6227-491B-A0A3-2E45B8FC177F}" destId="{3A7DCB9F-BA3C-49C2-88F6-714F98374D70}" srcOrd="1" destOrd="0" presId="urn:microsoft.com/office/officeart/2005/8/layout/hierarchy1"/>
    <dgm:cxn modelId="{5458747D-9331-41FF-8F58-75DAF6371D12}" type="presParOf" srcId="{3A7DCB9F-BA3C-49C2-88F6-714F98374D70}" destId="{6F4E66B5-B36D-4874-8C2F-1808DAA67D63}" srcOrd="0" destOrd="0" presId="urn:microsoft.com/office/officeart/2005/8/layout/hierarchy1"/>
    <dgm:cxn modelId="{121E7545-E2ED-41B2-8630-7FF2102C89F3}" type="presParOf" srcId="{6F4E66B5-B36D-4874-8C2F-1808DAA67D63}" destId="{AE80A95C-3B62-4AE4-8F0D-17DF7AC45C86}" srcOrd="0" destOrd="0" presId="urn:microsoft.com/office/officeart/2005/8/layout/hierarchy1"/>
    <dgm:cxn modelId="{0CED11FC-AC1B-48C0-9650-00502D621562}" type="presParOf" srcId="{6F4E66B5-B36D-4874-8C2F-1808DAA67D63}" destId="{CCB6D021-FA58-4149-BEED-3B49CDC09A7E}" srcOrd="1" destOrd="0" presId="urn:microsoft.com/office/officeart/2005/8/layout/hierarchy1"/>
    <dgm:cxn modelId="{9A62BEA2-FD87-4595-95D2-6DBB813C45C2}" type="presParOf" srcId="{3A7DCB9F-BA3C-49C2-88F6-714F98374D70}" destId="{02F6D9AA-9844-4AA2-A80C-DBCE56B77085}" srcOrd="1" destOrd="0" presId="urn:microsoft.com/office/officeart/2005/8/layout/hierarchy1"/>
    <dgm:cxn modelId="{739BAEE9-0E00-4CC3-B057-95029C9C8B16}" type="presParOf" srcId="{02F6D9AA-9844-4AA2-A80C-DBCE56B77085}" destId="{A551F560-8325-49B0-A6DD-E03963447D83}" srcOrd="0" destOrd="0" presId="urn:microsoft.com/office/officeart/2005/8/layout/hierarchy1"/>
    <dgm:cxn modelId="{D094ADA6-973C-4D3A-BAA9-239B86F44483}" type="presParOf" srcId="{02F6D9AA-9844-4AA2-A80C-DBCE56B77085}" destId="{0254E28F-7DAA-480E-937B-9AA0B5375567}" srcOrd="1" destOrd="0" presId="urn:microsoft.com/office/officeart/2005/8/layout/hierarchy1"/>
    <dgm:cxn modelId="{FC8A662B-2574-475E-9FD0-4AED32D96EDB}" type="presParOf" srcId="{0254E28F-7DAA-480E-937B-9AA0B5375567}" destId="{ED10A905-CE2D-41B0-821C-8B180D3BA5C5}" srcOrd="0" destOrd="0" presId="urn:microsoft.com/office/officeart/2005/8/layout/hierarchy1"/>
    <dgm:cxn modelId="{7EEF1689-EE25-4A68-ABBF-E44DA66BC5E6}" type="presParOf" srcId="{ED10A905-CE2D-41B0-821C-8B180D3BA5C5}" destId="{ADF6EB0F-B945-4AFB-91B8-A6D48A438272}" srcOrd="0" destOrd="0" presId="urn:microsoft.com/office/officeart/2005/8/layout/hierarchy1"/>
    <dgm:cxn modelId="{66E3D2B3-3D90-4C20-97EC-CDD01B3EAA3E}" type="presParOf" srcId="{ED10A905-CE2D-41B0-821C-8B180D3BA5C5}" destId="{567F37D0-5F9D-401B-AED4-2B0469D82C2C}" srcOrd="1" destOrd="0" presId="urn:microsoft.com/office/officeart/2005/8/layout/hierarchy1"/>
    <dgm:cxn modelId="{12430523-630C-46E0-BCBF-4A75EE8F464E}" type="presParOf" srcId="{0254E28F-7DAA-480E-937B-9AA0B5375567}" destId="{36B95417-2C5D-4B07-BCC9-EBC815D57215}" srcOrd="1" destOrd="0" presId="urn:microsoft.com/office/officeart/2005/8/layout/hierarchy1"/>
    <dgm:cxn modelId="{7847A050-CACE-4140-8B49-282BBDC9D8A1}" type="presParOf" srcId="{A5F9D4B3-178B-4A63-8B13-4423458F405F}" destId="{19A53C92-B3F1-445E-861A-17A31813F97F}" srcOrd="4" destOrd="0" presId="urn:microsoft.com/office/officeart/2005/8/layout/hierarchy1"/>
    <dgm:cxn modelId="{44EBE50E-3E9A-4C05-B941-F433818B1FC6}" type="presParOf" srcId="{A5F9D4B3-178B-4A63-8B13-4423458F405F}" destId="{E385650E-88AA-42DD-9D13-D9DC9875D6A1}" srcOrd="5" destOrd="0" presId="urn:microsoft.com/office/officeart/2005/8/layout/hierarchy1"/>
    <dgm:cxn modelId="{619B6A62-5B59-47BA-8349-F50107650798}" type="presParOf" srcId="{E385650E-88AA-42DD-9D13-D9DC9875D6A1}" destId="{1691AAF7-9A3C-4174-AFBD-53B8F37332F4}" srcOrd="0" destOrd="0" presId="urn:microsoft.com/office/officeart/2005/8/layout/hierarchy1"/>
    <dgm:cxn modelId="{E884988A-73FB-41ED-81CE-E54C59ADF1D1}" type="presParOf" srcId="{1691AAF7-9A3C-4174-AFBD-53B8F37332F4}" destId="{E0E5E3F8-74B9-4EDB-8F97-56CE36E50603}" srcOrd="0" destOrd="0" presId="urn:microsoft.com/office/officeart/2005/8/layout/hierarchy1"/>
    <dgm:cxn modelId="{EF142FC6-6EE5-4FFD-BF0D-3BA041849A3D}" type="presParOf" srcId="{1691AAF7-9A3C-4174-AFBD-53B8F37332F4}" destId="{B64E1966-D207-4397-92DA-32FAA6899B37}" srcOrd="1" destOrd="0" presId="urn:microsoft.com/office/officeart/2005/8/layout/hierarchy1"/>
    <dgm:cxn modelId="{52ABDA83-F0F5-4A03-9C61-D814B5A290A7}" type="presParOf" srcId="{E385650E-88AA-42DD-9D13-D9DC9875D6A1}" destId="{2C9CBE00-8AC9-4246-8D1D-76493F020B02}" srcOrd="1" destOrd="0" presId="urn:microsoft.com/office/officeart/2005/8/layout/hierarchy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033F3-6788-4AA9-BCE0-C0D3CAD6C9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NZ"/>
        </a:p>
      </dgm:t>
    </dgm:pt>
    <dgm:pt modelId="{5BC66291-4786-4706-ADF4-8126E245C94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বাস্তুতন্ত্রের উপাদানসমূহ </a:t>
          </a:r>
          <a:endParaRPr lang="en-NZ" dirty="0"/>
        </a:p>
      </dgm:t>
    </dgm:pt>
    <dgm:pt modelId="{B2BDE291-0F06-4C90-AEFC-0714B5EA8B85}" type="parTrans" cxnId="{E10F244D-4DF3-40D2-AB7C-E51B744AB4D5}">
      <dgm:prSet/>
      <dgm:spPr/>
      <dgm:t>
        <a:bodyPr/>
        <a:lstStyle/>
        <a:p>
          <a:endParaRPr lang="en-NZ"/>
        </a:p>
      </dgm:t>
    </dgm:pt>
    <dgm:pt modelId="{8F61ACE2-4ABC-44B1-AA1D-54291E5C80B3}" type="sibTrans" cxnId="{E10F244D-4DF3-40D2-AB7C-E51B744AB4D5}">
      <dgm:prSet/>
      <dgm:spPr/>
      <dgm:t>
        <a:bodyPr/>
        <a:lstStyle/>
        <a:p>
          <a:endParaRPr lang="en-NZ"/>
        </a:p>
      </dgm:t>
    </dgm:pt>
    <dgm:pt modelId="{BC409C99-3753-4CBD-B339-FE5DAE4DB5F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জড় উপাদান </a:t>
          </a:r>
          <a:endParaRPr lang="en-NZ" dirty="0"/>
        </a:p>
      </dgm:t>
    </dgm:pt>
    <dgm:pt modelId="{6A4D4789-B896-40C1-9C72-C889F8AC9927}" type="parTrans" cxnId="{621B81AF-C493-47F8-A5B3-E28723D95AF1}">
      <dgm:prSet/>
      <dgm:spPr/>
      <dgm:t>
        <a:bodyPr/>
        <a:lstStyle/>
        <a:p>
          <a:endParaRPr lang="en-NZ"/>
        </a:p>
      </dgm:t>
    </dgm:pt>
    <dgm:pt modelId="{C639F181-092C-45CE-A1B2-300D2704EE78}" type="sibTrans" cxnId="{621B81AF-C493-47F8-A5B3-E28723D95AF1}">
      <dgm:prSet/>
      <dgm:spPr/>
      <dgm:t>
        <a:bodyPr/>
        <a:lstStyle/>
        <a:p>
          <a:endParaRPr lang="en-NZ"/>
        </a:p>
      </dgm:t>
    </dgm:pt>
    <dgm:pt modelId="{6C52F3A2-DFE0-4BEA-9AE8-A743F9CA49AB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অজৈব বস্তু </a:t>
          </a:r>
          <a:endParaRPr lang="en-NZ" dirty="0"/>
        </a:p>
      </dgm:t>
    </dgm:pt>
    <dgm:pt modelId="{D6B515C5-42EF-4F0B-ACEB-31D40E97A7E1}" type="parTrans" cxnId="{6012489F-06DF-4494-A8EA-56696F92FE02}">
      <dgm:prSet/>
      <dgm:spPr/>
      <dgm:t>
        <a:bodyPr/>
        <a:lstStyle/>
        <a:p>
          <a:endParaRPr lang="en-NZ"/>
        </a:p>
      </dgm:t>
    </dgm:pt>
    <dgm:pt modelId="{E7E0287A-CFD9-4F0E-AED7-733748928525}" type="sibTrans" cxnId="{6012489F-06DF-4494-A8EA-56696F92FE02}">
      <dgm:prSet/>
      <dgm:spPr/>
      <dgm:t>
        <a:bodyPr/>
        <a:lstStyle/>
        <a:p>
          <a:endParaRPr lang="en-NZ"/>
        </a:p>
      </dgm:t>
    </dgm:pt>
    <dgm:pt modelId="{DAD916E5-C6C1-4B3F-8091-98397833AB1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জৈব বস্তু </a:t>
          </a:r>
          <a:endParaRPr lang="en-NZ" dirty="0"/>
        </a:p>
      </dgm:t>
    </dgm:pt>
    <dgm:pt modelId="{5827B173-DC33-44D8-8CB3-7197475B48DE}" type="parTrans" cxnId="{427AFA3F-00F5-4570-BA2C-09DD8C5F70D2}">
      <dgm:prSet/>
      <dgm:spPr/>
      <dgm:t>
        <a:bodyPr/>
        <a:lstStyle/>
        <a:p>
          <a:endParaRPr lang="en-NZ"/>
        </a:p>
      </dgm:t>
    </dgm:pt>
    <dgm:pt modelId="{FD133E72-CC8E-4FC7-8FF1-E10DFB1CB7EC}" type="sibTrans" cxnId="{427AFA3F-00F5-4570-BA2C-09DD8C5F70D2}">
      <dgm:prSet/>
      <dgm:spPr/>
      <dgm:t>
        <a:bodyPr/>
        <a:lstStyle/>
        <a:p>
          <a:endParaRPr lang="en-NZ"/>
        </a:p>
      </dgm:t>
    </dgm:pt>
    <dgm:pt modelId="{DBF304F2-63A5-476F-92BA-7D1FC6E052C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ভৌত উপাদান </a:t>
          </a:r>
          <a:endParaRPr lang="en-NZ" dirty="0"/>
        </a:p>
      </dgm:t>
    </dgm:pt>
    <dgm:pt modelId="{1D997BC7-F4CF-4F21-B123-1B66D09D9784}" type="parTrans" cxnId="{9DCDBBDA-B2E8-4423-AA8D-124988284330}">
      <dgm:prSet/>
      <dgm:spPr/>
      <dgm:t>
        <a:bodyPr/>
        <a:lstStyle/>
        <a:p>
          <a:endParaRPr lang="en-NZ"/>
        </a:p>
      </dgm:t>
    </dgm:pt>
    <dgm:pt modelId="{57FFEFCC-029B-4416-BCB4-2D6B803E374E}" type="sibTrans" cxnId="{9DCDBBDA-B2E8-4423-AA8D-124988284330}">
      <dgm:prSet/>
      <dgm:spPr/>
      <dgm:t>
        <a:bodyPr/>
        <a:lstStyle/>
        <a:p>
          <a:endParaRPr lang="en-NZ"/>
        </a:p>
      </dgm:t>
    </dgm:pt>
    <dgm:pt modelId="{6FAC9356-BEB9-4DAF-A789-74D0ECD77072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সূর্যালোক </a:t>
          </a:r>
          <a:endParaRPr lang="en-NZ" dirty="0"/>
        </a:p>
      </dgm:t>
    </dgm:pt>
    <dgm:pt modelId="{79A81ABF-9439-4BA2-B235-F1C00320CE23}" type="parTrans" cxnId="{1EEDF92B-48BD-4E64-9A0B-207577DB67AA}">
      <dgm:prSet/>
      <dgm:spPr/>
      <dgm:t>
        <a:bodyPr/>
        <a:lstStyle/>
        <a:p>
          <a:endParaRPr lang="en-NZ"/>
        </a:p>
      </dgm:t>
    </dgm:pt>
    <dgm:pt modelId="{81FB9D79-BBC0-4654-985D-4D051D599CB0}" type="sibTrans" cxnId="{1EEDF92B-48BD-4E64-9A0B-207577DB67AA}">
      <dgm:prSet/>
      <dgm:spPr/>
      <dgm:t>
        <a:bodyPr/>
        <a:lstStyle/>
        <a:p>
          <a:endParaRPr lang="en-NZ"/>
        </a:p>
      </dgm:t>
    </dgm:pt>
    <dgm:pt modelId="{FA17F6D3-A9FD-42E6-8E93-2229CFD2F2B1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জীব উপাদান </a:t>
          </a:r>
          <a:endParaRPr lang="en-NZ" dirty="0"/>
        </a:p>
      </dgm:t>
    </dgm:pt>
    <dgm:pt modelId="{2F215CD6-7797-429D-B715-260CA70B18EC}" type="parTrans" cxnId="{32AD0922-9D26-4C69-B8F7-43C072F996F8}">
      <dgm:prSet/>
      <dgm:spPr/>
      <dgm:t>
        <a:bodyPr/>
        <a:lstStyle/>
        <a:p>
          <a:endParaRPr lang="en-NZ"/>
        </a:p>
      </dgm:t>
    </dgm:pt>
    <dgm:pt modelId="{125AC09D-7C8E-4EAA-AC0C-8933A1CA3C3C}" type="sibTrans" cxnId="{32AD0922-9D26-4C69-B8F7-43C072F996F8}">
      <dgm:prSet/>
      <dgm:spPr/>
      <dgm:t>
        <a:bodyPr/>
        <a:lstStyle/>
        <a:p>
          <a:endParaRPr lang="en-NZ"/>
        </a:p>
      </dgm:t>
    </dgm:pt>
    <dgm:pt modelId="{EE695CFE-1290-4D6C-BA2B-3C681F831E1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খাদক</a:t>
          </a:r>
          <a:endParaRPr lang="en-NZ" dirty="0"/>
        </a:p>
      </dgm:t>
    </dgm:pt>
    <dgm:pt modelId="{DC7EE093-C665-4345-9DD8-550797CB8633}" type="parTrans" cxnId="{8016BEFF-53D1-441E-8BCC-7EF6FA083B67}">
      <dgm:prSet/>
      <dgm:spPr/>
      <dgm:t>
        <a:bodyPr/>
        <a:lstStyle/>
        <a:p>
          <a:endParaRPr lang="en-NZ"/>
        </a:p>
      </dgm:t>
    </dgm:pt>
    <dgm:pt modelId="{9445A056-18F5-447C-AF74-C22DEDEB1CAA}" type="sibTrans" cxnId="{8016BEFF-53D1-441E-8BCC-7EF6FA083B67}">
      <dgm:prSet/>
      <dgm:spPr/>
      <dgm:t>
        <a:bodyPr/>
        <a:lstStyle/>
        <a:p>
          <a:endParaRPr lang="en-NZ"/>
        </a:p>
      </dgm:t>
    </dgm:pt>
    <dgm:pt modelId="{0724B90D-0AAE-45D4-8FE2-53BE073EAA7D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উৎপাদক</a:t>
          </a:r>
          <a:endParaRPr lang="en-NZ" dirty="0"/>
        </a:p>
      </dgm:t>
    </dgm:pt>
    <dgm:pt modelId="{483D353B-F511-4718-8ACF-F5D63D4E5985}" type="parTrans" cxnId="{937EBA65-C94F-446E-8E00-88389F048D10}">
      <dgm:prSet/>
      <dgm:spPr/>
      <dgm:t>
        <a:bodyPr/>
        <a:lstStyle/>
        <a:p>
          <a:endParaRPr lang="en-NZ"/>
        </a:p>
      </dgm:t>
    </dgm:pt>
    <dgm:pt modelId="{CDEA78D7-2334-4C52-AC24-81C4A97E58C3}" type="sibTrans" cxnId="{937EBA65-C94F-446E-8E00-88389F048D10}">
      <dgm:prSet/>
      <dgm:spPr/>
      <dgm:t>
        <a:bodyPr/>
        <a:lstStyle/>
        <a:p>
          <a:endParaRPr lang="en-NZ"/>
        </a:p>
      </dgm:t>
    </dgm:pt>
    <dgm:pt modelId="{B08441A3-6EEB-4AF5-9F9E-C8FE8796B15A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বিয়োজক</a:t>
          </a:r>
          <a:endParaRPr lang="en-NZ" dirty="0"/>
        </a:p>
      </dgm:t>
    </dgm:pt>
    <dgm:pt modelId="{141FEC65-83AB-433A-BA40-121ED2B9B53C}" type="parTrans" cxnId="{23034312-F674-4E09-9D96-DA67392BE9F8}">
      <dgm:prSet/>
      <dgm:spPr/>
      <dgm:t>
        <a:bodyPr/>
        <a:lstStyle/>
        <a:p>
          <a:endParaRPr lang="en-NZ"/>
        </a:p>
      </dgm:t>
    </dgm:pt>
    <dgm:pt modelId="{1A77FB26-0F96-4F8B-AD61-5812B59C5D25}" type="sibTrans" cxnId="{23034312-F674-4E09-9D96-DA67392BE9F8}">
      <dgm:prSet/>
      <dgm:spPr/>
      <dgm:t>
        <a:bodyPr/>
        <a:lstStyle/>
        <a:p>
          <a:endParaRPr lang="en-NZ"/>
        </a:p>
      </dgm:t>
    </dgm:pt>
    <dgm:pt modelId="{805CF325-AA54-4305-9F9A-FFB232B7827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তৃণভোজী/১ম </a:t>
          </a:r>
          <a:endParaRPr lang="en-NZ" dirty="0"/>
        </a:p>
      </dgm:t>
    </dgm:pt>
    <dgm:pt modelId="{7C055DA0-BCC2-4AF9-84BF-29624360C32F}" type="parTrans" cxnId="{7A1F5DF3-58E6-4705-947F-3F0C3555F2F5}">
      <dgm:prSet/>
      <dgm:spPr/>
      <dgm:t>
        <a:bodyPr/>
        <a:lstStyle/>
        <a:p>
          <a:endParaRPr lang="en-NZ"/>
        </a:p>
      </dgm:t>
    </dgm:pt>
    <dgm:pt modelId="{6298744F-EA43-494B-9F26-9B1700F1799E}" type="sibTrans" cxnId="{7A1F5DF3-58E6-4705-947F-3F0C3555F2F5}">
      <dgm:prSet/>
      <dgm:spPr/>
      <dgm:t>
        <a:bodyPr/>
        <a:lstStyle/>
        <a:p>
          <a:endParaRPr lang="en-NZ"/>
        </a:p>
      </dgm:t>
    </dgm:pt>
    <dgm:pt modelId="{612A98F6-F660-4A84-90EB-1BAFABD12A1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মাংশাসী/২য় </a:t>
          </a:r>
          <a:endParaRPr lang="en-NZ" dirty="0"/>
        </a:p>
      </dgm:t>
    </dgm:pt>
    <dgm:pt modelId="{A38E02CD-BF4D-4409-AD94-21CF7F165E3C}" type="parTrans" cxnId="{E3961696-41AA-44B3-9E2A-F3E72F8A40DB}">
      <dgm:prSet/>
      <dgm:spPr/>
      <dgm:t>
        <a:bodyPr/>
        <a:lstStyle/>
        <a:p>
          <a:endParaRPr lang="en-NZ"/>
        </a:p>
      </dgm:t>
    </dgm:pt>
    <dgm:pt modelId="{02879724-3CE6-4FDB-8910-00ACEE3B3967}" type="sibTrans" cxnId="{E3961696-41AA-44B3-9E2A-F3E72F8A40DB}">
      <dgm:prSet/>
      <dgm:spPr/>
      <dgm:t>
        <a:bodyPr/>
        <a:lstStyle/>
        <a:p>
          <a:endParaRPr lang="en-NZ"/>
        </a:p>
      </dgm:t>
    </dgm:pt>
    <dgm:pt modelId="{F09B2DB2-AC88-46B7-8B8B-278A0BC1D152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তাপমাত্রা </a:t>
          </a:r>
          <a:endParaRPr lang="en-NZ" dirty="0"/>
        </a:p>
      </dgm:t>
    </dgm:pt>
    <dgm:pt modelId="{27AECA1B-D2F2-4F54-B8BC-CB543073D57B}" type="parTrans" cxnId="{6D004C2B-73C2-4020-B8CD-29C4A025A0AB}">
      <dgm:prSet/>
      <dgm:spPr/>
      <dgm:t>
        <a:bodyPr/>
        <a:lstStyle/>
        <a:p>
          <a:endParaRPr lang="en-NZ"/>
        </a:p>
      </dgm:t>
    </dgm:pt>
    <dgm:pt modelId="{91D60B4F-C5C8-446E-B496-724197A4B449}" type="sibTrans" cxnId="{6D004C2B-73C2-4020-B8CD-29C4A025A0AB}">
      <dgm:prSet/>
      <dgm:spPr/>
      <dgm:t>
        <a:bodyPr/>
        <a:lstStyle/>
        <a:p>
          <a:endParaRPr lang="en-NZ"/>
        </a:p>
      </dgm:t>
    </dgm:pt>
    <dgm:pt modelId="{D20496FA-7684-4066-8194-5AABFACE5F84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NZ" dirty="0"/>
        </a:p>
      </dgm:t>
    </dgm:pt>
    <dgm:pt modelId="{5FBA0744-A67C-42BC-9482-3CCFB6D70EC0}" type="parTrans" cxnId="{B31E4D45-9DC4-4153-926B-B3683861FDF7}">
      <dgm:prSet/>
      <dgm:spPr/>
      <dgm:t>
        <a:bodyPr/>
        <a:lstStyle/>
        <a:p>
          <a:endParaRPr lang="en-NZ"/>
        </a:p>
      </dgm:t>
    </dgm:pt>
    <dgm:pt modelId="{223BF34F-1AC1-4B97-A2C8-3A69F70B56E0}" type="sibTrans" cxnId="{B31E4D45-9DC4-4153-926B-B3683861FDF7}">
      <dgm:prSet/>
      <dgm:spPr/>
      <dgm:t>
        <a:bodyPr/>
        <a:lstStyle/>
        <a:p>
          <a:endParaRPr lang="en-NZ"/>
        </a:p>
      </dgm:t>
    </dgm:pt>
    <dgm:pt modelId="{2B0764F7-2C1B-4B5A-899C-846F1EEFEBBE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ভূপৃষ্ট থেকে গভীরতা </a:t>
          </a:r>
          <a:endParaRPr lang="en-NZ" dirty="0"/>
        </a:p>
      </dgm:t>
    </dgm:pt>
    <dgm:pt modelId="{4EB53B8D-CE84-44BC-97FB-769A34352831}" type="parTrans" cxnId="{3D214B7B-37E4-460E-97E0-37ACC111C8EB}">
      <dgm:prSet/>
      <dgm:spPr/>
      <dgm:t>
        <a:bodyPr/>
        <a:lstStyle/>
        <a:p>
          <a:endParaRPr lang="en-NZ"/>
        </a:p>
      </dgm:t>
    </dgm:pt>
    <dgm:pt modelId="{771C0782-0DF6-4C3E-9F02-B2A512B98BD3}" type="sibTrans" cxnId="{3D214B7B-37E4-460E-97E0-37ACC111C8EB}">
      <dgm:prSet/>
      <dgm:spPr/>
      <dgm:t>
        <a:bodyPr/>
        <a:lstStyle/>
        <a:p>
          <a:endParaRPr lang="en-NZ"/>
        </a:p>
      </dgm:t>
    </dgm:pt>
    <dgm:pt modelId="{7072631B-BB07-48E5-8B10-18F572BD49E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উচ্চতা </a:t>
          </a:r>
          <a:endParaRPr lang="en-NZ" dirty="0"/>
        </a:p>
      </dgm:t>
    </dgm:pt>
    <dgm:pt modelId="{72532F3D-2118-483A-AAE5-9CA9D7B172C8}" type="parTrans" cxnId="{D36F05B2-1BA4-4CBA-A712-B4CA64D2924B}">
      <dgm:prSet/>
      <dgm:spPr/>
      <dgm:t>
        <a:bodyPr/>
        <a:lstStyle/>
        <a:p>
          <a:endParaRPr lang="en-NZ"/>
        </a:p>
      </dgm:t>
    </dgm:pt>
    <dgm:pt modelId="{97D0CD94-6DF3-4BE7-9221-11992467396B}" type="sibTrans" cxnId="{D36F05B2-1BA4-4CBA-A712-B4CA64D2924B}">
      <dgm:prSet/>
      <dgm:spPr/>
      <dgm:t>
        <a:bodyPr/>
        <a:lstStyle/>
        <a:p>
          <a:endParaRPr lang="en-NZ"/>
        </a:p>
      </dgm:t>
    </dgm:pt>
    <dgm:pt modelId="{48C6E5EE-D370-403C-8BC3-1B1A025619FB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৩য় স্তরের খাদক </a:t>
          </a:r>
          <a:endParaRPr lang="en-NZ" dirty="0"/>
        </a:p>
      </dgm:t>
    </dgm:pt>
    <dgm:pt modelId="{DF0E7101-9E27-42AA-AE48-A80FB3EC141D}" type="parTrans" cxnId="{17E84AFD-F284-4ADC-A3B8-38F4F9B531AA}">
      <dgm:prSet/>
      <dgm:spPr/>
      <dgm:t>
        <a:bodyPr/>
        <a:lstStyle/>
        <a:p>
          <a:endParaRPr lang="en-NZ"/>
        </a:p>
      </dgm:t>
    </dgm:pt>
    <dgm:pt modelId="{EBD8E530-19FB-40D5-A223-24B53E75B354}" type="sibTrans" cxnId="{17E84AFD-F284-4ADC-A3B8-38F4F9B531AA}">
      <dgm:prSet/>
      <dgm:spPr/>
      <dgm:t>
        <a:bodyPr/>
        <a:lstStyle/>
        <a:p>
          <a:endParaRPr lang="en-NZ"/>
        </a:p>
      </dgm:t>
    </dgm:pt>
    <dgm:pt modelId="{5F9F7DFB-9E4F-48FE-AEFE-4C8957428905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সর্বোচ্চ খাদক</a:t>
          </a:r>
          <a:endParaRPr lang="en-NZ" dirty="0"/>
        </a:p>
      </dgm:t>
    </dgm:pt>
    <dgm:pt modelId="{CD1B286A-E782-412B-B881-BCFB103A93AF}" type="parTrans" cxnId="{F314FB75-966C-4C56-B4EC-67D019BE07BE}">
      <dgm:prSet/>
      <dgm:spPr/>
      <dgm:t>
        <a:bodyPr/>
        <a:lstStyle/>
        <a:p>
          <a:endParaRPr lang="en-NZ"/>
        </a:p>
      </dgm:t>
    </dgm:pt>
    <dgm:pt modelId="{753C2CD8-E0DA-42DE-B694-E4E320D320FC}" type="sibTrans" cxnId="{F314FB75-966C-4C56-B4EC-67D019BE07BE}">
      <dgm:prSet/>
      <dgm:spPr/>
      <dgm:t>
        <a:bodyPr/>
        <a:lstStyle/>
        <a:p>
          <a:endParaRPr lang="en-NZ"/>
        </a:p>
      </dgm:t>
    </dgm:pt>
    <dgm:pt modelId="{12911000-467C-41EA-91F5-5DD142923599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NZ">
              <a:noFill/>
            </a:rPr>
            <a:t> </a:t>
          </a:r>
        </a:p>
      </dgm:t>
    </dgm:pt>
    <dgm:pt modelId="{43C85C26-DE76-463E-8128-4E626A0C57BF}" type="parTrans" cxnId="{48173A08-2C0C-4B7B-B15F-E1612B637BB0}">
      <dgm:prSet/>
      <dgm:spPr/>
      <dgm:t>
        <a:bodyPr/>
        <a:lstStyle/>
        <a:p>
          <a:endParaRPr lang="en-NZ"/>
        </a:p>
      </dgm:t>
    </dgm:pt>
    <dgm:pt modelId="{4309484B-88DE-49D4-81EA-46A90B21E826}" type="sibTrans" cxnId="{48173A08-2C0C-4B7B-B15F-E1612B637BB0}">
      <dgm:prSet/>
      <dgm:spPr/>
      <dgm:t>
        <a:bodyPr/>
        <a:lstStyle/>
        <a:p>
          <a:endParaRPr lang="en-NZ"/>
        </a:p>
      </dgm:t>
    </dgm:pt>
    <dgm:pt modelId="{4C0AB624-BAC5-435E-8BDF-402C3B0806FD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NZ">
              <a:noFill/>
            </a:rPr>
            <a:t> </a:t>
          </a:r>
        </a:p>
      </dgm:t>
    </dgm:pt>
    <dgm:pt modelId="{43F2CDA5-20A1-4AD2-A94A-16DBF0508A6F}" type="parTrans" cxnId="{74FFDCD7-E736-40FC-99F8-2706FDFF9857}">
      <dgm:prSet/>
      <dgm:spPr/>
      <dgm:t>
        <a:bodyPr/>
        <a:lstStyle/>
        <a:p>
          <a:endParaRPr lang="en-NZ"/>
        </a:p>
      </dgm:t>
    </dgm:pt>
    <dgm:pt modelId="{1A5D1EFD-5EDC-46FF-888B-FF794428F73B}" type="sibTrans" cxnId="{74FFDCD7-E736-40FC-99F8-2706FDFF9857}">
      <dgm:prSet/>
      <dgm:spPr/>
      <dgm:t>
        <a:bodyPr/>
        <a:lstStyle/>
        <a:p>
          <a:endParaRPr lang="en-NZ"/>
        </a:p>
      </dgm:t>
    </dgm:pt>
    <dgm:pt modelId="{ADE5585F-2C02-485E-A0B2-8B0F52CFF67B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dirty="0"/>
        </a:p>
      </dgm:t>
    </dgm:pt>
    <dgm:pt modelId="{481A58AB-ECD7-48B0-9762-005246C6814E}" type="parTrans" cxnId="{453CFEF8-0A7B-4A28-AD1D-7B8D04B010E8}">
      <dgm:prSet/>
      <dgm:spPr/>
      <dgm:t>
        <a:bodyPr/>
        <a:lstStyle/>
        <a:p>
          <a:endParaRPr lang="en-NZ"/>
        </a:p>
      </dgm:t>
    </dgm:pt>
    <dgm:pt modelId="{58172C40-D6DB-4E46-8E10-DF0E561A8F1C}" type="sibTrans" cxnId="{453CFEF8-0A7B-4A28-AD1D-7B8D04B010E8}">
      <dgm:prSet/>
      <dgm:spPr/>
      <dgm:t>
        <a:bodyPr/>
        <a:lstStyle/>
        <a:p>
          <a:endParaRPr lang="en-NZ"/>
        </a:p>
      </dgm:t>
    </dgm:pt>
    <dgm:pt modelId="{5AFF0FE8-A7C7-432D-9DEC-74A49F4FE4FB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dirty="0"/>
        </a:p>
      </dgm:t>
    </dgm:pt>
    <dgm:pt modelId="{1F0AB3A7-AEAC-40EF-940A-55B38C8B8843}" type="parTrans" cxnId="{2D7F6E41-15A7-4063-8DB4-0961D49BC7CE}">
      <dgm:prSet/>
      <dgm:spPr/>
      <dgm:t>
        <a:bodyPr/>
        <a:lstStyle/>
        <a:p>
          <a:endParaRPr lang="en-NZ"/>
        </a:p>
      </dgm:t>
    </dgm:pt>
    <dgm:pt modelId="{7D109E27-FDB2-4BBD-B8ED-3FB891B95E7F}" type="sibTrans" cxnId="{2D7F6E41-15A7-4063-8DB4-0961D49BC7CE}">
      <dgm:prSet/>
      <dgm:spPr/>
      <dgm:t>
        <a:bodyPr/>
        <a:lstStyle/>
        <a:p>
          <a:endParaRPr lang="en-NZ"/>
        </a:p>
      </dgm:t>
    </dgm:pt>
    <dgm:pt modelId="{6189456F-E18F-4526-901B-549B3566B483}" type="pres">
      <dgm:prSet presAssocID="{939033F3-6788-4AA9-BCE0-C0D3CAD6C9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463AD-619A-416A-9317-7961F1669452}" type="pres">
      <dgm:prSet presAssocID="{5BC66291-4786-4706-ADF4-8126E245C944}" presName="hierRoot1" presStyleCnt="0"/>
      <dgm:spPr/>
    </dgm:pt>
    <dgm:pt modelId="{AC32D1F0-1B83-452C-8725-6C2BB37DBE52}" type="pres">
      <dgm:prSet presAssocID="{5BC66291-4786-4706-ADF4-8126E245C944}" presName="composite" presStyleCnt="0"/>
      <dgm:spPr/>
    </dgm:pt>
    <dgm:pt modelId="{D0933970-CD54-4E86-BA56-9770204020CE}" type="pres">
      <dgm:prSet presAssocID="{5BC66291-4786-4706-ADF4-8126E245C944}" presName="background" presStyleLbl="node0" presStyleIdx="0" presStyleCnt="1"/>
      <dgm:spPr/>
    </dgm:pt>
    <dgm:pt modelId="{23EF2A39-1C39-4094-94DA-BD7E53C3E2AA}" type="pres">
      <dgm:prSet presAssocID="{5BC66291-4786-4706-ADF4-8126E245C944}" presName="text" presStyleLbl="fgAcc0" presStyleIdx="0" presStyleCnt="1">
        <dgm:presLayoutVars>
          <dgm:chPref val="3"/>
        </dgm:presLayoutVars>
      </dgm:prSet>
      <dgm:spPr/>
    </dgm:pt>
    <dgm:pt modelId="{D3B84D7C-4D8E-45CE-B09C-9491DCA7A42A}" type="pres">
      <dgm:prSet presAssocID="{5BC66291-4786-4706-ADF4-8126E245C944}" presName="hierChild2" presStyleCnt="0"/>
      <dgm:spPr/>
    </dgm:pt>
    <dgm:pt modelId="{94EEC794-A12E-408C-8612-4EA47B47A530}" type="pres">
      <dgm:prSet presAssocID="{6A4D4789-B896-40C1-9C72-C889F8AC9927}" presName="Name10" presStyleLbl="parChTrans1D2" presStyleIdx="0" presStyleCnt="3"/>
      <dgm:spPr/>
    </dgm:pt>
    <dgm:pt modelId="{E6B76527-6675-4D17-83D4-6EAFD1F19468}" type="pres">
      <dgm:prSet presAssocID="{BC409C99-3753-4CBD-B339-FE5DAE4DB5F6}" presName="hierRoot2" presStyleCnt="0"/>
      <dgm:spPr/>
    </dgm:pt>
    <dgm:pt modelId="{82F73DBC-211F-4AF0-A219-05DDFC2B5119}" type="pres">
      <dgm:prSet presAssocID="{BC409C99-3753-4CBD-B339-FE5DAE4DB5F6}" presName="composite2" presStyleCnt="0"/>
      <dgm:spPr/>
    </dgm:pt>
    <dgm:pt modelId="{ED5DE140-AA3D-41DF-A435-D061AEF7B426}" type="pres">
      <dgm:prSet presAssocID="{BC409C99-3753-4CBD-B339-FE5DAE4DB5F6}" presName="background2" presStyleLbl="node2" presStyleIdx="0" presStyleCnt="3"/>
      <dgm:spPr/>
    </dgm:pt>
    <dgm:pt modelId="{A7329EEA-F1C8-4922-9E8F-6E452DE53C19}" type="pres">
      <dgm:prSet presAssocID="{BC409C99-3753-4CBD-B339-FE5DAE4DB5F6}" presName="text2" presStyleLbl="fgAcc2" presStyleIdx="0" presStyleCnt="3">
        <dgm:presLayoutVars>
          <dgm:chPref val="3"/>
        </dgm:presLayoutVars>
      </dgm:prSet>
      <dgm:spPr/>
    </dgm:pt>
    <dgm:pt modelId="{7A96C139-E32A-4AB8-B27B-1A04711E538B}" type="pres">
      <dgm:prSet presAssocID="{BC409C99-3753-4CBD-B339-FE5DAE4DB5F6}" presName="hierChild3" presStyleCnt="0"/>
      <dgm:spPr/>
    </dgm:pt>
    <dgm:pt modelId="{98A53096-0981-4246-819F-A22B2570438F}" type="pres">
      <dgm:prSet presAssocID="{D6B515C5-42EF-4F0B-ACEB-31D40E97A7E1}" presName="Name17" presStyleLbl="parChTrans1D3" presStyleIdx="0" presStyleCnt="6"/>
      <dgm:spPr/>
    </dgm:pt>
    <dgm:pt modelId="{B03F43DC-2BA3-4BC2-8763-727512B7006B}" type="pres">
      <dgm:prSet presAssocID="{6C52F3A2-DFE0-4BEA-9AE8-A743F9CA49AB}" presName="hierRoot3" presStyleCnt="0"/>
      <dgm:spPr/>
    </dgm:pt>
    <dgm:pt modelId="{3795DA9A-AE80-4442-B804-BB987F253382}" type="pres">
      <dgm:prSet presAssocID="{6C52F3A2-DFE0-4BEA-9AE8-A743F9CA49AB}" presName="composite3" presStyleCnt="0"/>
      <dgm:spPr/>
    </dgm:pt>
    <dgm:pt modelId="{F50767A5-9975-4B94-BA64-5D8E679ACAFD}" type="pres">
      <dgm:prSet presAssocID="{6C52F3A2-DFE0-4BEA-9AE8-A743F9CA49AB}" presName="background3" presStyleLbl="node3" presStyleIdx="0" presStyleCnt="6"/>
      <dgm:spPr/>
    </dgm:pt>
    <dgm:pt modelId="{BF8F43F4-9347-4C23-892C-CAFF7B7713D0}" type="pres">
      <dgm:prSet presAssocID="{6C52F3A2-DFE0-4BEA-9AE8-A743F9CA49AB}" presName="text3" presStyleLbl="fgAcc3" presStyleIdx="0" presStyleCnt="6">
        <dgm:presLayoutVars>
          <dgm:chPref val="3"/>
        </dgm:presLayoutVars>
      </dgm:prSet>
      <dgm:spPr/>
    </dgm:pt>
    <dgm:pt modelId="{C2647F5A-85A3-42AB-A7FE-1B52655ED306}" type="pres">
      <dgm:prSet presAssocID="{6C52F3A2-DFE0-4BEA-9AE8-A743F9CA49AB}" presName="hierChild4" presStyleCnt="0"/>
      <dgm:spPr/>
    </dgm:pt>
    <dgm:pt modelId="{A5E2D57F-8B97-44F1-91D7-9D86FDCDB23E}" type="pres">
      <dgm:prSet presAssocID="{43C85C26-DE76-463E-8128-4E626A0C57BF}" presName="Name23" presStyleLbl="parChTrans1D4" presStyleIdx="0" presStyleCnt="12"/>
      <dgm:spPr/>
    </dgm:pt>
    <dgm:pt modelId="{CE4910FC-14AF-4F3D-929A-FCDE8A9BD0A7}" type="pres">
      <dgm:prSet presAssocID="{12911000-467C-41EA-91F5-5DD142923599}" presName="hierRoot4" presStyleCnt="0"/>
      <dgm:spPr/>
    </dgm:pt>
    <dgm:pt modelId="{25A33F04-1CFC-41C8-AAC7-BB7B79B9F910}" type="pres">
      <dgm:prSet presAssocID="{12911000-467C-41EA-91F5-5DD142923599}" presName="composite4" presStyleCnt="0"/>
      <dgm:spPr/>
    </dgm:pt>
    <dgm:pt modelId="{8F219E7A-19FE-49FA-824A-DB199176B19B}" type="pres">
      <dgm:prSet presAssocID="{12911000-467C-41EA-91F5-5DD142923599}" presName="background4" presStyleLbl="node4" presStyleIdx="0" presStyleCnt="12"/>
      <dgm:spPr/>
    </dgm:pt>
    <dgm:pt modelId="{5D6F9496-8274-4EB4-801B-36FC9D0D9D79}" type="pres">
      <dgm:prSet presAssocID="{12911000-467C-41EA-91F5-5DD142923599}" presName="text4" presStyleLbl="fgAcc4" presStyleIdx="0" presStyleCnt="12">
        <dgm:presLayoutVars>
          <dgm:chPref val="3"/>
        </dgm:presLayoutVars>
      </dgm:prSet>
      <dgm:spPr/>
    </dgm:pt>
    <dgm:pt modelId="{729A7C1B-CB44-4813-9CEF-AD8E22152DBA}" type="pres">
      <dgm:prSet presAssocID="{12911000-467C-41EA-91F5-5DD142923599}" presName="hierChild5" presStyleCnt="0"/>
      <dgm:spPr/>
    </dgm:pt>
    <dgm:pt modelId="{3AD117D6-E305-45B2-84BC-D12BAD25FAB7}" type="pres">
      <dgm:prSet presAssocID="{43F2CDA5-20A1-4AD2-A94A-16DBF0508A6F}" presName="Name23" presStyleLbl="parChTrans1D4" presStyleIdx="1" presStyleCnt="12"/>
      <dgm:spPr/>
    </dgm:pt>
    <dgm:pt modelId="{ABD357D7-3D89-42D7-9902-1AD5C4B8E877}" type="pres">
      <dgm:prSet presAssocID="{4C0AB624-BAC5-435E-8BDF-402C3B0806FD}" presName="hierRoot4" presStyleCnt="0"/>
      <dgm:spPr/>
    </dgm:pt>
    <dgm:pt modelId="{C8EB946B-005F-485C-8EAD-82E4EFEB12AF}" type="pres">
      <dgm:prSet presAssocID="{4C0AB624-BAC5-435E-8BDF-402C3B0806FD}" presName="composite4" presStyleCnt="0"/>
      <dgm:spPr/>
    </dgm:pt>
    <dgm:pt modelId="{688D87E5-425C-42CF-B64A-69719BF2438B}" type="pres">
      <dgm:prSet presAssocID="{4C0AB624-BAC5-435E-8BDF-402C3B0806FD}" presName="background4" presStyleLbl="node4" presStyleIdx="1" presStyleCnt="12"/>
      <dgm:spPr/>
    </dgm:pt>
    <dgm:pt modelId="{AA1749AB-76EE-4B2F-8D26-63DD9771263D}" type="pres">
      <dgm:prSet presAssocID="{4C0AB624-BAC5-435E-8BDF-402C3B0806FD}" presName="text4" presStyleLbl="fgAcc4" presStyleIdx="1" presStyleCnt="12">
        <dgm:presLayoutVars>
          <dgm:chPref val="3"/>
        </dgm:presLayoutVars>
      </dgm:prSet>
      <dgm:spPr/>
    </dgm:pt>
    <dgm:pt modelId="{8A6F48F0-D2AD-43B0-B040-DBF78E74149F}" type="pres">
      <dgm:prSet presAssocID="{4C0AB624-BAC5-435E-8BDF-402C3B0806FD}" presName="hierChild5" presStyleCnt="0"/>
      <dgm:spPr/>
    </dgm:pt>
    <dgm:pt modelId="{E85A3765-B2ED-4CA6-A2FF-2BB14CC3890D}" type="pres">
      <dgm:prSet presAssocID="{5827B173-DC33-44D8-8CB3-7197475B48DE}" presName="Name17" presStyleLbl="parChTrans1D3" presStyleIdx="1" presStyleCnt="6"/>
      <dgm:spPr/>
    </dgm:pt>
    <dgm:pt modelId="{72E1B8ED-2C35-4D81-A077-FE3F56291444}" type="pres">
      <dgm:prSet presAssocID="{DAD916E5-C6C1-4B3F-8091-98397833AB18}" presName="hierRoot3" presStyleCnt="0"/>
      <dgm:spPr/>
    </dgm:pt>
    <dgm:pt modelId="{6554A9B7-DB59-415B-B9A7-1C8D520E23E9}" type="pres">
      <dgm:prSet presAssocID="{DAD916E5-C6C1-4B3F-8091-98397833AB18}" presName="composite3" presStyleCnt="0"/>
      <dgm:spPr/>
    </dgm:pt>
    <dgm:pt modelId="{3A18E220-0444-4515-BCF8-EEC68C71FE16}" type="pres">
      <dgm:prSet presAssocID="{DAD916E5-C6C1-4B3F-8091-98397833AB18}" presName="background3" presStyleLbl="node3" presStyleIdx="1" presStyleCnt="6"/>
      <dgm:spPr/>
    </dgm:pt>
    <dgm:pt modelId="{D99AF211-8F89-4164-A222-880133B88B0F}" type="pres">
      <dgm:prSet presAssocID="{DAD916E5-C6C1-4B3F-8091-98397833AB18}" presName="text3" presStyleLbl="fgAcc3" presStyleIdx="1" presStyleCnt="6">
        <dgm:presLayoutVars>
          <dgm:chPref val="3"/>
        </dgm:presLayoutVars>
      </dgm:prSet>
      <dgm:spPr/>
    </dgm:pt>
    <dgm:pt modelId="{C8E5ED75-ACDA-46AD-9626-287C5857646D}" type="pres">
      <dgm:prSet presAssocID="{DAD916E5-C6C1-4B3F-8091-98397833AB18}" presName="hierChild4" presStyleCnt="0"/>
      <dgm:spPr/>
    </dgm:pt>
    <dgm:pt modelId="{59F814A3-D0B3-4D7C-839A-0F8BA1F45452}" type="pres">
      <dgm:prSet presAssocID="{481A58AB-ECD7-48B0-9762-005246C6814E}" presName="Name23" presStyleLbl="parChTrans1D4" presStyleIdx="2" presStyleCnt="12"/>
      <dgm:spPr/>
    </dgm:pt>
    <dgm:pt modelId="{24556B5C-CB14-4FB2-8CF5-F392624BAC95}" type="pres">
      <dgm:prSet presAssocID="{ADE5585F-2C02-485E-A0B2-8B0F52CFF67B}" presName="hierRoot4" presStyleCnt="0"/>
      <dgm:spPr/>
    </dgm:pt>
    <dgm:pt modelId="{AA04326D-E8B8-456D-83D9-99D57436705B}" type="pres">
      <dgm:prSet presAssocID="{ADE5585F-2C02-485E-A0B2-8B0F52CFF67B}" presName="composite4" presStyleCnt="0"/>
      <dgm:spPr/>
    </dgm:pt>
    <dgm:pt modelId="{7D091BCA-278E-4D64-8E2A-63BEE3D304AB}" type="pres">
      <dgm:prSet presAssocID="{ADE5585F-2C02-485E-A0B2-8B0F52CFF67B}" presName="background4" presStyleLbl="node4" presStyleIdx="2" presStyleCnt="12"/>
      <dgm:spPr/>
    </dgm:pt>
    <dgm:pt modelId="{54B4BF60-ECE4-4A32-A3C9-D402CEB411FE}" type="pres">
      <dgm:prSet presAssocID="{ADE5585F-2C02-485E-A0B2-8B0F52CFF67B}" presName="text4" presStyleLbl="fgAcc4" presStyleIdx="2" presStyleCnt="12">
        <dgm:presLayoutVars>
          <dgm:chPref val="3"/>
        </dgm:presLayoutVars>
      </dgm:prSet>
      <dgm:spPr/>
    </dgm:pt>
    <dgm:pt modelId="{E9452A11-6DF0-4F35-B6B9-DE5AA3598CD8}" type="pres">
      <dgm:prSet presAssocID="{ADE5585F-2C02-485E-A0B2-8B0F52CFF67B}" presName="hierChild5" presStyleCnt="0"/>
      <dgm:spPr/>
    </dgm:pt>
    <dgm:pt modelId="{C9A515FE-54B0-4E79-A896-925F26F98C58}" type="pres">
      <dgm:prSet presAssocID="{1F0AB3A7-AEAC-40EF-940A-55B38C8B8843}" presName="Name23" presStyleLbl="parChTrans1D4" presStyleIdx="3" presStyleCnt="12"/>
      <dgm:spPr/>
    </dgm:pt>
    <dgm:pt modelId="{D31C1108-E478-40D9-91AA-2D438696086E}" type="pres">
      <dgm:prSet presAssocID="{5AFF0FE8-A7C7-432D-9DEC-74A49F4FE4FB}" presName="hierRoot4" presStyleCnt="0"/>
      <dgm:spPr/>
    </dgm:pt>
    <dgm:pt modelId="{215764B9-B66B-4FCE-9EF4-5F3B3B02D15D}" type="pres">
      <dgm:prSet presAssocID="{5AFF0FE8-A7C7-432D-9DEC-74A49F4FE4FB}" presName="composite4" presStyleCnt="0"/>
      <dgm:spPr/>
    </dgm:pt>
    <dgm:pt modelId="{2A746EB9-C763-4D80-BE20-F814E4121445}" type="pres">
      <dgm:prSet presAssocID="{5AFF0FE8-A7C7-432D-9DEC-74A49F4FE4FB}" presName="background4" presStyleLbl="node4" presStyleIdx="3" presStyleCnt="12"/>
      <dgm:spPr/>
    </dgm:pt>
    <dgm:pt modelId="{C78B84E3-2ECE-40D4-8D9C-9D5F34A5F556}" type="pres">
      <dgm:prSet presAssocID="{5AFF0FE8-A7C7-432D-9DEC-74A49F4FE4FB}" presName="text4" presStyleLbl="fgAcc4" presStyleIdx="3" presStyleCnt="12">
        <dgm:presLayoutVars>
          <dgm:chPref val="3"/>
        </dgm:presLayoutVars>
      </dgm:prSet>
      <dgm:spPr/>
    </dgm:pt>
    <dgm:pt modelId="{854E1738-A9E3-4F0D-A962-02066BC904D8}" type="pres">
      <dgm:prSet presAssocID="{5AFF0FE8-A7C7-432D-9DEC-74A49F4FE4FB}" presName="hierChild5" presStyleCnt="0"/>
      <dgm:spPr/>
    </dgm:pt>
    <dgm:pt modelId="{04B5A635-E767-4CA3-9060-6CD9AB536238}" type="pres">
      <dgm:prSet presAssocID="{1D997BC7-F4CF-4F21-B123-1B66D09D9784}" presName="Name10" presStyleLbl="parChTrans1D2" presStyleIdx="1" presStyleCnt="3"/>
      <dgm:spPr/>
    </dgm:pt>
    <dgm:pt modelId="{58F4D05B-CCF2-4ABE-9803-A0F1F61F63D9}" type="pres">
      <dgm:prSet presAssocID="{DBF304F2-63A5-476F-92BA-7D1FC6E052C5}" presName="hierRoot2" presStyleCnt="0"/>
      <dgm:spPr/>
    </dgm:pt>
    <dgm:pt modelId="{FAD8E1C9-898F-4BE8-A1AD-DD789ADDCBFD}" type="pres">
      <dgm:prSet presAssocID="{DBF304F2-63A5-476F-92BA-7D1FC6E052C5}" presName="composite2" presStyleCnt="0"/>
      <dgm:spPr/>
    </dgm:pt>
    <dgm:pt modelId="{4D4E3693-BE49-435A-B6D7-375FB955AE5E}" type="pres">
      <dgm:prSet presAssocID="{DBF304F2-63A5-476F-92BA-7D1FC6E052C5}" presName="background2" presStyleLbl="node2" presStyleIdx="1" presStyleCnt="3"/>
      <dgm:spPr/>
    </dgm:pt>
    <dgm:pt modelId="{E2834A27-2D68-41A4-9025-461217F79BDC}" type="pres">
      <dgm:prSet presAssocID="{DBF304F2-63A5-476F-92BA-7D1FC6E052C5}" presName="text2" presStyleLbl="fgAcc2" presStyleIdx="1" presStyleCnt="3">
        <dgm:presLayoutVars>
          <dgm:chPref val="3"/>
        </dgm:presLayoutVars>
      </dgm:prSet>
      <dgm:spPr/>
    </dgm:pt>
    <dgm:pt modelId="{EEE4058E-3BA4-47C7-BAA4-EB6FAEF18F92}" type="pres">
      <dgm:prSet presAssocID="{DBF304F2-63A5-476F-92BA-7D1FC6E052C5}" presName="hierChild3" presStyleCnt="0"/>
      <dgm:spPr/>
    </dgm:pt>
    <dgm:pt modelId="{EF7EBCA5-9ABE-4B4A-9DD2-BB5A98C8093F}" type="pres">
      <dgm:prSet presAssocID="{79A81ABF-9439-4BA2-B235-F1C00320CE23}" presName="Name17" presStyleLbl="parChTrans1D3" presStyleIdx="2" presStyleCnt="6"/>
      <dgm:spPr/>
    </dgm:pt>
    <dgm:pt modelId="{DCEDA050-B01D-4F42-AA00-421918D22CC5}" type="pres">
      <dgm:prSet presAssocID="{6FAC9356-BEB9-4DAF-A789-74D0ECD77072}" presName="hierRoot3" presStyleCnt="0"/>
      <dgm:spPr/>
    </dgm:pt>
    <dgm:pt modelId="{9976421A-8470-4353-8404-20E88DE1F0F6}" type="pres">
      <dgm:prSet presAssocID="{6FAC9356-BEB9-4DAF-A789-74D0ECD77072}" presName="composite3" presStyleCnt="0"/>
      <dgm:spPr/>
    </dgm:pt>
    <dgm:pt modelId="{C5DC2A27-BFC3-4469-A4D1-ED84BB0DC5A2}" type="pres">
      <dgm:prSet presAssocID="{6FAC9356-BEB9-4DAF-A789-74D0ECD77072}" presName="background3" presStyleLbl="node3" presStyleIdx="2" presStyleCnt="6"/>
      <dgm:spPr/>
    </dgm:pt>
    <dgm:pt modelId="{C76CD5E6-3775-4885-997C-477B1B69215A}" type="pres">
      <dgm:prSet presAssocID="{6FAC9356-BEB9-4DAF-A789-74D0ECD77072}" presName="text3" presStyleLbl="fgAcc3" presStyleIdx="2" presStyleCnt="6">
        <dgm:presLayoutVars>
          <dgm:chPref val="3"/>
        </dgm:presLayoutVars>
      </dgm:prSet>
      <dgm:spPr/>
    </dgm:pt>
    <dgm:pt modelId="{3B7F992A-C5BB-4CD7-A15A-9CE749C060FC}" type="pres">
      <dgm:prSet presAssocID="{6FAC9356-BEB9-4DAF-A789-74D0ECD77072}" presName="hierChild4" presStyleCnt="0"/>
      <dgm:spPr/>
    </dgm:pt>
    <dgm:pt modelId="{C073C95B-6D9A-4535-A26F-A20A05EB92B5}" type="pres">
      <dgm:prSet presAssocID="{27AECA1B-D2F2-4F54-B8BC-CB543073D57B}" presName="Name23" presStyleLbl="parChTrans1D4" presStyleIdx="4" presStyleCnt="12"/>
      <dgm:spPr/>
    </dgm:pt>
    <dgm:pt modelId="{08307C61-749F-4D7F-AA89-EF17D4EA34F2}" type="pres">
      <dgm:prSet presAssocID="{F09B2DB2-AC88-46B7-8B8B-278A0BC1D152}" presName="hierRoot4" presStyleCnt="0"/>
      <dgm:spPr/>
    </dgm:pt>
    <dgm:pt modelId="{28E2A75A-52A1-4861-896E-571DA1465726}" type="pres">
      <dgm:prSet presAssocID="{F09B2DB2-AC88-46B7-8B8B-278A0BC1D152}" presName="composite4" presStyleCnt="0"/>
      <dgm:spPr/>
    </dgm:pt>
    <dgm:pt modelId="{B49F853C-E6A4-41F4-BAE9-FB5F001573BF}" type="pres">
      <dgm:prSet presAssocID="{F09B2DB2-AC88-46B7-8B8B-278A0BC1D152}" presName="background4" presStyleLbl="node4" presStyleIdx="4" presStyleCnt="12"/>
      <dgm:spPr/>
    </dgm:pt>
    <dgm:pt modelId="{66F28AA6-8DAA-42A7-B001-7C0A2C5CAA6A}" type="pres">
      <dgm:prSet presAssocID="{F09B2DB2-AC88-46B7-8B8B-278A0BC1D152}" presName="text4" presStyleLbl="fgAcc4" presStyleIdx="4" presStyleCnt="12">
        <dgm:presLayoutVars>
          <dgm:chPref val="3"/>
        </dgm:presLayoutVars>
      </dgm:prSet>
      <dgm:spPr/>
    </dgm:pt>
    <dgm:pt modelId="{ED29167B-CC65-493B-8E49-7156733FA851}" type="pres">
      <dgm:prSet presAssocID="{F09B2DB2-AC88-46B7-8B8B-278A0BC1D152}" presName="hierChild5" presStyleCnt="0"/>
      <dgm:spPr/>
    </dgm:pt>
    <dgm:pt modelId="{48A1F99B-E076-4885-B33F-B0054B0E1AA5}" type="pres">
      <dgm:prSet presAssocID="{5FBA0744-A67C-42BC-9482-3CCFB6D70EC0}" presName="Name23" presStyleLbl="parChTrans1D4" presStyleIdx="5" presStyleCnt="12"/>
      <dgm:spPr/>
    </dgm:pt>
    <dgm:pt modelId="{1AA68E48-67BF-4098-80BF-C7D8E6903A45}" type="pres">
      <dgm:prSet presAssocID="{D20496FA-7684-4066-8194-5AABFACE5F84}" presName="hierRoot4" presStyleCnt="0"/>
      <dgm:spPr/>
    </dgm:pt>
    <dgm:pt modelId="{B6F9F546-4455-462E-9E7D-11106FDBB560}" type="pres">
      <dgm:prSet presAssocID="{D20496FA-7684-4066-8194-5AABFACE5F84}" presName="composite4" presStyleCnt="0"/>
      <dgm:spPr/>
    </dgm:pt>
    <dgm:pt modelId="{C9C722E7-6E98-4D30-A27A-419545DA21B7}" type="pres">
      <dgm:prSet presAssocID="{D20496FA-7684-4066-8194-5AABFACE5F84}" presName="background4" presStyleLbl="node4" presStyleIdx="5" presStyleCnt="12"/>
      <dgm:spPr/>
    </dgm:pt>
    <dgm:pt modelId="{8698B6A0-7CE9-4642-A78A-52CDB44E4E16}" type="pres">
      <dgm:prSet presAssocID="{D20496FA-7684-4066-8194-5AABFACE5F84}" presName="text4" presStyleLbl="fgAcc4" presStyleIdx="5" presStyleCnt="12">
        <dgm:presLayoutVars>
          <dgm:chPref val="3"/>
        </dgm:presLayoutVars>
      </dgm:prSet>
      <dgm:spPr/>
    </dgm:pt>
    <dgm:pt modelId="{0EFB7E6D-94EA-4D8D-9742-F7F88C3580EF}" type="pres">
      <dgm:prSet presAssocID="{D20496FA-7684-4066-8194-5AABFACE5F84}" presName="hierChild5" presStyleCnt="0"/>
      <dgm:spPr/>
    </dgm:pt>
    <dgm:pt modelId="{A7A3F09F-57DC-4CB4-B272-747940B8F22B}" type="pres">
      <dgm:prSet presAssocID="{4EB53B8D-CE84-44BC-97FB-769A34352831}" presName="Name23" presStyleLbl="parChTrans1D4" presStyleIdx="6" presStyleCnt="12"/>
      <dgm:spPr/>
    </dgm:pt>
    <dgm:pt modelId="{85B87BD6-94B9-45E2-A0B0-7D06E64A84B2}" type="pres">
      <dgm:prSet presAssocID="{2B0764F7-2C1B-4B5A-899C-846F1EEFEBBE}" presName="hierRoot4" presStyleCnt="0"/>
      <dgm:spPr/>
    </dgm:pt>
    <dgm:pt modelId="{DFD84D15-066C-4A4D-9908-0698A2CC559C}" type="pres">
      <dgm:prSet presAssocID="{2B0764F7-2C1B-4B5A-899C-846F1EEFEBBE}" presName="composite4" presStyleCnt="0"/>
      <dgm:spPr/>
    </dgm:pt>
    <dgm:pt modelId="{9A695B44-1514-46B2-8285-5EBE76A69830}" type="pres">
      <dgm:prSet presAssocID="{2B0764F7-2C1B-4B5A-899C-846F1EEFEBBE}" presName="background4" presStyleLbl="node4" presStyleIdx="6" presStyleCnt="12"/>
      <dgm:spPr/>
    </dgm:pt>
    <dgm:pt modelId="{CF6200E8-29B8-402C-9B65-917F751AD7F0}" type="pres">
      <dgm:prSet presAssocID="{2B0764F7-2C1B-4B5A-899C-846F1EEFEBBE}" presName="text4" presStyleLbl="fgAcc4" presStyleIdx="6" presStyleCnt="12" custLinFactNeighborX="1862" custLinFactNeighborY="12529">
        <dgm:presLayoutVars>
          <dgm:chPref val="3"/>
        </dgm:presLayoutVars>
      </dgm:prSet>
      <dgm:spPr/>
    </dgm:pt>
    <dgm:pt modelId="{8BF89B5E-835F-4D93-8B17-9917490F1B3B}" type="pres">
      <dgm:prSet presAssocID="{2B0764F7-2C1B-4B5A-899C-846F1EEFEBBE}" presName="hierChild5" presStyleCnt="0"/>
      <dgm:spPr/>
    </dgm:pt>
    <dgm:pt modelId="{A05E5981-4CD0-40A9-A32D-FB4611E00775}" type="pres">
      <dgm:prSet presAssocID="{72532F3D-2118-483A-AAE5-9CA9D7B172C8}" presName="Name23" presStyleLbl="parChTrans1D4" presStyleIdx="7" presStyleCnt="12"/>
      <dgm:spPr/>
    </dgm:pt>
    <dgm:pt modelId="{96541AC7-A8C9-4697-942E-086C4D152402}" type="pres">
      <dgm:prSet presAssocID="{7072631B-BB07-48E5-8B10-18F572BD49E8}" presName="hierRoot4" presStyleCnt="0"/>
      <dgm:spPr/>
    </dgm:pt>
    <dgm:pt modelId="{3D3274C1-B328-4EAC-93EC-B24E1700B358}" type="pres">
      <dgm:prSet presAssocID="{7072631B-BB07-48E5-8B10-18F572BD49E8}" presName="composite4" presStyleCnt="0"/>
      <dgm:spPr/>
    </dgm:pt>
    <dgm:pt modelId="{832EFCB4-D980-4D89-97E5-7AE3F3BB3DC1}" type="pres">
      <dgm:prSet presAssocID="{7072631B-BB07-48E5-8B10-18F572BD49E8}" presName="background4" presStyleLbl="node4" presStyleIdx="7" presStyleCnt="12"/>
      <dgm:spPr/>
    </dgm:pt>
    <dgm:pt modelId="{0F577945-776E-46E9-8F52-5ACFD26CC649}" type="pres">
      <dgm:prSet presAssocID="{7072631B-BB07-48E5-8B10-18F572BD49E8}" presName="text4" presStyleLbl="fgAcc4" presStyleIdx="7" presStyleCnt="12">
        <dgm:presLayoutVars>
          <dgm:chPref val="3"/>
        </dgm:presLayoutVars>
      </dgm:prSet>
      <dgm:spPr/>
    </dgm:pt>
    <dgm:pt modelId="{3F6A69CB-F05C-4486-93E9-EC6EE22F32F3}" type="pres">
      <dgm:prSet presAssocID="{7072631B-BB07-48E5-8B10-18F572BD49E8}" presName="hierChild5" presStyleCnt="0"/>
      <dgm:spPr/>
    </dgm:pt>
    <dgm:pt modelId="{FA4425CC-AE8A-4961-A386-124197671D4B}" type="pres">
      <dgm:prSet presAssocID="{2F215CD6-7797-429D-B715-260CA70B18EC}" presName="Name10" presStyleLbl="parChTrans1D2" presStyleIdx="2" presStyleCnt="3"/>
      <dgm:spPr/>
    </dgm:pt>
    <dgm:pt modelId="{1DF172E4-9D3B-4C21-B4BA-C11F4D18A099}" type="pres">
      <dgm:prSet presAssocID="{FA17F6D3-A9FD-42E6-8E93-2229CFD2F2B1}" presName="hierRoot2" presStyleCnt="0"/>
      <dgm:spPr/>
    </dgm:pt>
    <dgm:pt modelId="{55781635-79FD-462A-AFAA-B93AFB73C2FF}" type="pres">
      <dgm:prSet presAssocID="{FA17F6D3-A9FD-42E6-8E93-2229CFD2F2B1}" presName="composite2" presStyleCnt="0"/>
      <dgm:spPr/>
    </dgm:pt>
    <dgm:pt modelId="{9A796130-B414-46BD-91F0-3DF50D7F29ED}" type="pres">
      <dgm:prSet presAssocID="{FA17F6D3-A9FD-42E6-8E93-2229CFD2F2B1}" presName="background2" presStyleLbl="node2" presStyleIdx="2" presStyleCnt="3"/>
      <dgm:spPr/>
    </dgm:pt>
    <dgm:pt modelId="{136C2D0A-7433-48DA-ABA4-ACC0566EE4DD}" type="pres">
      <dgm:prSet presAssocID="{FA17F6D3-A9FD-42E6-8E93-2229CFD2F2B1}" presName="text2" presStyleLbl="fgAcc2" presStyleIdx="2" presStyleCnt="3">
        <dgm:presLayoutVars>
          <dgm:chPref val="3"/>
        </dgm:presLayoutVars>
      </dgm:prSet>
      <dgm:spPr/>
    </dgm:pt>
    <dgm:pt modelId="{A5F9D4B3-178B-4A63-8B13-4423458F405F}" type="pres">
      <dgm:prSet presAssocID="{FA17F6D3-A9FD-42E6-8E93-2229CFD2F2B1}" presName="hierChild3" presStyleCnt="0"/>
      <dgm:spPr/>
    </dgm:pt>
    <dgm:pt modelId="{9201B12D-3450-43CB-BBEE-CF66256420BC}" type="pres">
      <dgm:prSet presAssocID="{483D353B-F511-4718-8ACF-F5D63D4E5985}" presName="Name17" presStyleLbl="parChTrans1D3" presStyleIdx="3" presStyleCnt="6"/>
      <dgm:spPr/>
    </dgm:pt>
    <dgm:pt modelId="{4778B334-6EF3-4668-9AEE-AE160552639B}" type="pres">
      <dgm:prSet presAssocID="{0724B90D-0AAE-45D4-8FE2-53BE073EAA7D}" presName="hierRoot3" presStyleCnt="0"/>
      <dgm:spPr/>
    </dgm:pt>
    <dgm:pt modelId="{E2940CC9-ECA7-4868-833F-B380D3A525DB}" type="pres">
      <dgm:prSet presAssocID="{0724B90D-0AAE-45D4-8FE2-53BE073EAA7D}" presName="composite3" presStyleCnt="0"/>
      <dgm:spPr/>
    </dgm:pt>
    <dgm:pt modelId="{F810D4C4-D50A-4AE1-9E66-5FE2E2D11220}" type="pres">
      <dgm:prSet presAssocID="{0724B90D-0AAE-45D4-8FE2-53BE073EAA7D}" presName="background3" presStyleLbl="node3" presStyleIdx="3" presStyleCnt="6"/>
      <dgm:spPr/>
    </dgm:pt>
    <dgm:pt modelId="{237F2BDD-151D-476B-BB32-F312B2DDFBCD}" type="pres">
      <dgm:prSet presAssocID="{0724B90D-0AAE-45D4-8FE2-53BE073EAA7D}" presName="text3" presStyleLbl="fgAcc3" presStyleIdx="3" presStyleCnt="6">
        <dgm:presLayoutVars>
          <dgm:chPref val="3"/>
        </dgm:presLayoutVars>
      </dgm:prSet>
      <dgm:spPr/>
    </dgm:pt>
    <dgm:pt modelId="{A66F0ED7-79CD-439E-908D-AFBCAA5E5EE0}" type="pres">
      <dgm:prSet presAssocID="{0724B90D-0AAE-45D4-8FE2-53BE073EAA7D}" presName="hierChild4" presStyleCnt="0"/>
      <dgm:spPr/>
    </dgm:pt>
    <dgm:pt modelId="{98114F22-2558-4065-A0FA-2AAE50F982ED}" type="pres">
      <dgm:prSet presAssocID="{DC7EE093-C665-4345-9DD8-550797CB8633}" presName="Name17" presStyleLbl="parChTrans1D3" presStyleIdx="4" presStyleCnt="6"/>
      <dgm:spPr/>
    </dgm:pt>
    <dgm:pt modelId="{E0D59563-815C-43C7-B7D6-9647FBB0EDCE}" type="pres">
      <dgm:prSet presAssocID="{EE695CFE-1290-4D6C-BA2B-3C681F831E1F}" presName="hierRoot3" presStyleCnt="0"/>
      <dgm:spPr/>
    </dgm:pt>
    <dgm:pt modelId="{B95BCC9B-0E26-4B75-91F7-B0B3744F6209}" type="pres">
      <dgm:prSet presAssocID="{EE695CFE-1290-4D6C-BA2B-3C681F831E1F}" presName="composite3" presStyleCnt="0"/>
      <dgm:spPr/>
    </dgm:pt>
    <dgm:pt modelId="{F1EE26D6-4509-4D99-82A4-7F2EA21F6D96}" type="pres">
      <dgm:prSet presAssocID="{EE695CFE-1290-4D6C-BA2B-3C681F831E1F}" presName="background3" presStyleLbl="node3" presStyleIdx="4" presStyleCnt="6"/>
      <dgm:spPr/>
    </dgm:pt>
    <dgm:pt modelId="{DD1F9B91-697C-4CBE-8FDE-603616B2DFB2}" type="pres">
      <dgm:prSet presAssocID="{EE695CFE-1290-4D6C-BA2B-3C681F831E1F}" presName="text3" presStyleLbl="fgAcc3" presStyleIdx="4" presStyleCnt="6">
        <dgm:presLayoutVars>
          <dgm:chPref val="3"/>
        </dgm:presLayoutVars>
      </dgm:prSet>
      <dgm:spPr/>
    </dgm:pt>
    <dgm:pt modelId="{2FCFB15C-BA8F-4265-BBED-C3FA06FFA658}" type="pres">
      <dgm:prSet presAssocID="{EE695CFE-1290-4D6C-BA2B-3C681F831E1F}" presName="hierChild4" presStyleCnt="0"/>
      <dgm:spPr/>
    </dgm:pt>
    <dgm:pt modelId="{10E682B0-E7EB-4491-B2DD-E8332910413F}" type="pres">
      <dgm:prSet presAssocID="{7C055DA0-BCC2-4AF9-84BF-29624360C32F}" presName="Name23" presStyleLbl="parChTrans1D4" presStyleIdx="8" presStyleCnt="12"/>
      <dgm:spPr/>
    </dgm:pt>
    <dgm:pt modelId="{0FBD5367-4439-4B8F-9AF9-A1D727EAF7A5}" type="pres">
      <dgm:prSet presAssocID="{805CF325-AA54-4305-9F9A-FFB232B78277}" presName="hierRoot4" presStyleCnt="0"/>
      <dgm:spPr/>
    </dgm:pt>
    <dgm:pt modelId="{6D0831FC-C2E5-4E54-B6DB-0CFA81CE734B}" type="pres">
      <dgm:prSet presAssocID="{805CF325-AA54-4305-9F9A-FFB232B78277}" presName="composite4" presStyleCnt="0"/>
      <dgm:spPr/>
    </dgm:pt>
    <dgm:pt modelId="{5E516492-30C9-4E30-837A-64566D677CA7}" type="pres">
      <dgm:prSet presAssocID="{805CF325-AA54-4305-9F9A-FFB232B78277}" presName="background4" presStyleLbl="node4" presStyleIdx="8" presStyleCnt="12"/>
      <dgm:spPr/>
    </dgm:pt>
    <dgm:pt modelId="{A76D2513-BD7C-4909-805C-5682C9207640}" type="pres">
      <dgm:prSet presAssocID="{805CF325-AA54-4305-9F9A-FFB232B78277}" presName="text4" presStyleLbl="fgAcc4" presStyleIdx="8" presStyleCnt="12">
        <dgm:presLayoutVars>
          <dgm:chPref val="3"/>
        </dgm:presLayoutVars>
      </dgm:prSet>
      <dgm:spPr/>
    </dgm:pt>
    <dgm:pt modelId="{30B5DEAF-E2CC-4300-A88A-A7E213BAFE30}" type="pres">
      <dgm:prSet presAssocID="{805CF325-AA54-4305-9F9A-FFB232B78277}" presName="hierChild5" presStyleCnt="0"/>
      <dgm:spPr/>
    </dgm:pt>
    <dgm:pt modelId="{712C15CC-7E58-4C17-9B06-8345D56B1286}" type="pres">
      <dgm:prSet presAssocID="{A38E02CD-BF4D-4409-AD94-21CF7F165E3C}" presName="Name23" presStyleLbl="parChTrans1D4" presStyleIdx="9" presStyleCnt="12"/>
      <dgm:spPr/>
    </dgm:pt>
    <dgm:pt modelId="{D1ED63CD-AD07-4D6B-834F-E23827FA759E}" type="pres">
      <dgm:prSet presAssocID="{612A98F6-F660-4A84-90EB-1BAFABD12A1F}" presName="hierRoot4" presStyleCnt="0"/>
      <dgm:spPr/>
    </dgm:pt>
    <dgm:pt modelId="{472F2649-23B4-4361-9501-3E86C9341AD5}" type="pres">
      <dgm:prSet presAssocID="{612A98F6-F660-4A84-90EB-1BAFABD12A1F}" presName="composite4" presStyleCnt="0"/>
      <dgm:spPr/>
    </dgm:pt>
    <dgm:pt modelId="{431427D4-66AE-4631-835F-9EAA9F798816}" type="pres">
      <dgm:prSet presAssocID="{612A98F6-F660-4A84-90EB-1BAFABD12A1F}" presName="background4" presStyleLbl="node4" presStyleIdx="9" presStyleCnt="12"/>
      <dgm:spPr/>
    </dgm:pt>
    <dgm:pt modelId="{FA096AC7-A8B3-4985-A276-3C738AB01AEE}" type="pres">
      <dgm:prSet presAssocID="{612A98F6-F660-4A84-90EB-1BAFABD12A1F}" presName="text4" presStyleLbl="fgAcc4" presStyleIdx="9" presStyleCnt="12">
        <dgm:presLayoutVars>
          <dgm:chPref val="3"/>
        </dgm:presLayoutVars>
      </dgm:prSet>
      <dgm:spPr/>
    </dgm:pt>
    <dgm:pt modelId="{8C7A4C76-6227-491B-A0A3-2E45B8FC177F}" type="pres">
      <dgm:prSet presAssocID="{612A98F6-F660-4A84-90EB-1BAFABD12A1F}" presName="hierChild5" presStyleCnt="0"/>
      <dgm:spPr/>
    </dgm:pt>
    <dgm:pt modelId="{0A450864-60AF-484F-9D92-BC2F7EB4BD6E}" type="pres">
      <dgm:prSet presAssocID="{DF0E7101-9E27-42AA-AE48-A80FB3EC141D}" presName="Name23" presStyleLbl="parChTrans1D4" presStyleIdx="10" presStyleCnt="12"/>
      <dgm:spPr/>
    </dgm:pt>
    <dgm:pt modelId="{3A7DCB9F-BA3C-49C2-88F6-714F98374D70}" type="pres">
      <dgm:prSet presAssocID="{48C6E5EE-D370-403C-8BC3-1B1A025619FB}" presName="hierRoot4" presStyleCnt="0"/>
      <dgm:spPr/>
    </dgm:pt>
    <dgm:pt modelId="{6F4E66B5-B36D-4874-8C2F-1808DAA67D63}" type="pres">
      <dgm:prSet presAssocID="{48C6E5EE-D370-403C-8BC3-1B1A025619FB}" presName="composite4" presStyleCnt="0"/>
      <dgm:spPr/>
    </dgm:pt>
    <dgm:pt modelId="{AE80A95C-3B62-4AE4-8F0D-17DF7AC45C86}" type="pres">
      <dgm:prSet presAssocID="{48C6E5EE-D370-403C-8BC3-1B1A025619FB}" presName="background4" presStyleLbl="node4" presStyleIdx="10" presStyleCnt="12"/>
      <dgm:spPr/>
    </dgm:pt>
    <dgm:pt modelId="{CCB6D021-FA58-4149-BEED-3B49CDC09A7E}" type="pres">
      <dgm:prSet presAssocID="{48C6E5EE-D370-403C-8BC3-1B1A025619FB}" presName="text4" presStyleLbl="fgAcc4" presStyleIdx="10" presStyleCnt="12">
        <dgm:presLayoutVars>
          <dgm:chPref val="3"/>
        </dgm:presLayoutVars>
      </dgm:prSet>
      <dgm:spPr/>
    </dgm:pt>
    <dgm:pt modelId="{02F6D9AA-9844-4AA2-A80C-DBCE56B77085}" type="pres">
      <dgm:prSet presAssocID="{48C6E5EE-D370-403C-8BC3-1B1A025619FB}" presName="hierChild5" presStyleCnt="0"/>
      <dgm:spPr/>
    </dgm:pt>
    <dgm:pt modelId="{A551F560-8325-49B0-A6DD-E03963447D83}" type="pres">
      <dgm:prSet presAssocID="{CD1B286A-E782-412B-B881-BCFB103A93AF}" presName="Name23" presStyleLbl="parChTrans1D4" presStyleIdx="11" presStyleCnt="12"/>
      <dgm:spPr/>
    </dgm:pt>
    <dgm:pt modelId="{0254E28F-7DAA-480E-937B-9AA0B5375567}" type="pres">
      <dgm:prSet presAssocID="{5F9F7DFB-9E4F-48FE-AEFE-4C8957428905}" presName="hierRoot4" presStyleCnt="0"/>
      <dgm:spPr/>
    </dgm:pt>
    <dgm:pt modelId="{ED10A905-CE2D-41B0-821C-8B180D3BA5C5}" type="pres">
      <dgm:prSet presAssocID="{5F9F7DFB-9E4F-48FE-AEFE-4C8957428905}" presName="composite4" presStyleCnt="0"/>
      <dgm:spPr/>
    </dgm:pt>
    <dgm:pt modelId="{ADF6EB0F-B945-4AFB-91B8-A6D48A438272}" type="pres">
      <dgm:prSet presAssocID="{5F9F7DFB-9E4F-48FE-AEFE-4C8957428905}" presName="background4" presStyleLbl="node4" presStyleIdx="11" presStyleCnt="12"/>
      <dgm:spPr/>
    </dgm:pt>
    <dgm:pt modelId="{567F37D0-5F9D-401B-AED4-2B0469D82C2C}" type="pres">
      <dgm:prSet presAssocID="{5F9F7DFB-9E4F-48FE-AEFE-4C8957428905}" presName="text4" presStyleLbl="fgAcc4" presStyleIdx="11" presStyleCnt="12">
        <dgm:presLayoutVars>
          <dgm:chPref val="3"/>
        </dgm:presLayoutVars>
      </dgm:prSet>
      <dgm:spPr/>
    </dgm:pt>
    <dgm:pt modelId="{36B95417-2C5D-4B07-BCC9-EBC815D57215}" type="pres">
      <dgm:prSet presAssocID="{5F9F7DFB-9E4F-48FE-AEFE-4C8957428905}" presName="hierChild5" presStyleCnt="0"/>
      <dgm:spPr/>
    </dgm:pt>
    <dgm:pt modelId="{19A53C92-B3F1-445E-861A-17A31813F97F}" type="pres">
      <dgm:prSet presAssocID="{141FEC65-83AB-433A-BA40-121ED2B9B53C}" presName="Name17" presStyleLbl="parChTrans1D3" presStyleIdx="5" presStyleCnt="6"/>
      <dgm:spPr/>
    </dgm:pt>
    <dgm:pt modelId="{E385650E-88AA-42DD-9D13-D9DC9875D6A1}" type="pres">
      <dgm:prSet presAssocID="{B08441A3-6EEB-4AF5-9F9E-C8FE8796B15A}" presName="hierRoot3" presStyleCnt="0"/>
      <dgm:spPr/>
    </dgm:pt>
    <dgm:pt modelId="{1691AAF7-9A3C-4174-AFBD-53B8F37332F4}" type="pres">
      <dgm:prSet presAssocID="{B08441A3-6EEB-4AF5-9F9E-C8FE8796B15A}" presName="composite3" presStyleCnt="0"/>
      <dgm:spPr/>
    </dgm:pt>
    <dgm:pt modelId="{E0E5E3F8-74B9-4EDB-8F97-56CE36E50603}" type="pres">
      <dgm:prSet presAssocID="{B08441A3-6EEB-4AF5-9F9E-C8FE8796B15A}" presName="background3" presStyleLbl="node3" presStyleIdx="5" presStyleCnt="6"/>
      <dgm:spPr/>
    </dgm:pt>
    <dgm:pt modelId="{B64E1966-D207-4397-92DA-32FAA6899B37}" type="pres">
      <dgm:prSet presAssocID="{B08441A3-6EEB-4AF5-9F9E-C8FE8796B15A}" presName="text3" presStyleLbl="fgAcc3" presStyleIdx="5" presStyleCnt="6">
        <dgm:presLayoutVars>
          <dgm:chPref val="3"/>
        </dgm:presLayoutVars>
      </dgm:prSet>
      <dgm:spPr/>
    </dgm:pt>
    <dgm:pt modelId="{2C9CBE00-8AC9-4246-8D1D-76493F020B02}" type="pres">
      <dgm:prSet presAssocID="{B08441A3-6EEB-4AF5-9F9E-C8FE8796B15A}" presName="hierChild4" presStyleCnt="0"/>
      <dgm:spPr/>
    </dgm:pt>
  </dgm:ptLst>
  <dgm:cxnLst>
    <dgm:cxn modelId="{44DF7D02-EB53-43BE-BB61-2FA5C7AC6A6B}" type="presOf" srcId="{481A58AB-ECD7-48B0-9762-005246C6814E}" destId="{59F814A3-D0B3-4D7C-839A-0F8BA1F45452}" srcOrd="0" destOrd="0" presId="urn:microsoft.com/office/officeart/2005/8/layout/hierarchy1"/>
    <dgm:cxn modelId="{58526C06-13EC-4187-9512-B408B3F3DFF2}" type="presOf" srcId="{43F2CDA5-20A1-4AD2-A94A-16DBF0508A6F}" destId="{3AD117D6-E305-45B2-84BC-D12BAD25FAB7}" srcOrd="0" destOrd="0" presId="urn:microsoft.com/office/officeart/2005/8/layout/hierarchy1"/>
    <dgm:cxn modelId="{48173A08-2C0C-4B7B-B15F-E1612B637BB0}" srcId="{6C52F3A2-DFE0-4BEA-9AE8-A743F9CA49AB}" destId="{12911000-467C-41EA-91F5-5DD142923599}" srcOrd="0" destOrd="0" parTransId="{43C85C26-DE76-463E-8128-4E626A0C57BF}" sibTransId="{4309484B-88DE-49D4-81EA-46A90B21E826}"/>
    <dgm:cxn modelId="{AD949D0E-F97E-4568-851A-3EE75372E153}" type="presOf" srcId="{72532F3D-2118-483A-AAE5-9CA9D7B172C8}" destId="{A05E5981-4CD0-40A9-A32D-FB4611E00775}" srcOrd="0" destOrd="0" presId="urn:microsoft.com/office/officeart/2005/8/layout/hierarchy1"/>
    <dgm:cxn modelId="{3B4BC110-DC7B-4BA4-AC21-B0E86235E0A5}" type="presOf" srcId="{43C85C26-DE76-463E-8128-4E626A0C57BF}" destId="{A5E2D57F-8B97-44F1-91D7-9D86FDCDB23E}" srcOrd="0" destOrd="0" presId="urn:microsoft.com/office/officeart/2005/8/layout/hierarchy1"/>
    <dgm:cxn modelId="{23034312-F674-4E09-9D96-DA67392BE9F8}" srcId="{FA17F6D3-A9FD-42E6-8E93-2229CFD2F2B1}" destId="{B08441A3-6EEB-4AF5-9F9E-C8FE8796B15A}" srcOrd="2" destOrd="0" parTransId="{141FEC65-83AB-433A-BA40-121ED2B9B53C}" sibTransId="{1A77FB26-0F96-4F8B-AD61-5812B59C5D25}"/>
    <dgm:cxn modelId="{1138A313-A5CE-4AD7-882F-249E5AA9CB0F}" type="presOf" srcId="{1F0AB3A7-AEAC-40EF-940A-55B38C8B8843}" destId="{C9A515FE-54B0-4E79-A896-925F26F98C58}" srcOrd="0" destOrd="0" presId="urn:microsoft.com/office/officeart/2005/8/layout/hierarchy1"/>
    <dgm:cxn modelId="{C3A4691F-99B4-4F38-96AF-7C562A9877A0}" type="presOf" srcId="{BC409C99-3753-4CBD-B339-FE5DAE4DB5F6}" destId="{A7329EEA-F1C8-4922-9E8F-6E452DE53C19}" srcOrd="0" destOrd="0" presId="urn:microsoft.com/office/officeart/2005/8/layout/hierarchy1"/>
    <dgm:cxn modelId="{32AD0922-9D26-4C69-B8F7-43C072F996F8}" srcId="{5BC66291-4786-4706-ADF4-8126E245C944}" destId="{FA17F6D3-A9FD-42E6-8E93-2229CFD2F2B1}" srcOrd="2" destOrd="0" parTransId="{2F215CD6-7797-429D-B715-260CA70B18EC}" sibTransId="{125AC09D-7C8E-4EAA-AC0C-8933A1CA3C3C}"/>
    <dgm:cxn modelId="{C4BA6B26-0290-40E3-B055-008E80336484}" type="presOf" srcId="{483D353B-F511-4718-8ACF-F5D63D4E5985}" destId="{9201B12D-3450-43CB-BBEE-CF66256420BC}" srcOrd="0" destOrd="0" presId="urn:microsoft.com/office/officeart/2005/8/layout/hierarchy1"/>
    <dgm:cxn modelId="{6D004C2B-73C2-4020-B8CD-29C4A025A0AB}" srcId="{6FAC9356-BEB9-4DAF-A789-74D0ECD77072}" destId="{F09B2DB2-AC88-46B7-8B8B-278A0BC1D152}" srcOrd="0" destOrd="0" parTransId="{27AECA1B-D2F2-4F54-B8BC-CB543073D57B}" sibTransId="{91D60B4F-C5C8-446E-B496-724197A4B449}"/>
    <dgm:cxn modelId="{1EEDF92B-48BD-4E64-9A0B-207577DB67AA}" srcId="{DBF304F2-63A5-476F-92BA-7D1FC6E052C5}" destId="{6FAC9356-BEB9-4DAF-A789-74D0ECD77072}" srcOrd="0" destOrd="0" parTransId="{79A81ABF-9439-4BA2-B235-F1C00320CE23}" sibTransId="{81FB9D79-BBC0-4654-985D-4D051D599CB0}"/>
    <dgm:cxn modelId="{C39F0F2F-472A-4539-9AA6-2CEC61CD6043}" type="presOf" srcId="{FA17F6D3-A9FD-42E6-8E93-2229CFD2F2B1}" destId="{136C2D0A-7433-48DA-ABA4-ACC0566EE4DD}" srcOrd="0" destOrd="0" presId="urn:microsoft.com/office/officeart/2005/8/layout/hierarchy1"/>
    <dgm:cxn modelId="{A8145133-EF94-4966-81E7-23867D43F306}" type="presOf" srcId="{4C0AB624-BAC5-435E-8BDF-402C3B0806FD}" destId="{AA1749AB-76EE-4B2F-8D26-63DD9771263D}" srcOrd="0" destOrd="0" presId="urn:microsoft.com/office/officeart/2005/8/layout/hierarchy1"/>
    <dgm:cxn modelId="{14151834-5694-4078-9A67-06D7B83DB42C}" type="presOf" srcId="{12911000-467C-41EA-91F5-5DD142923599}" destId="{5D6F9496-8274-4EB4-801B-36FC9D0D9D79}" srcOrd="0" destOrd="0" presId="urn:microsoft.com/office/officeart/2005/8/layout/hierarchy1"/>
    <dgm:cxn modelId="{427AFA3F-00F5-4570-BA2C-09DD8C5F70D2}" srcId="{BC409C99-3753-4CBD-B339-FE5DAE4DB5F6}" destId="{DAD916E5-C6C1-4B3F-8091-98397833AB18}" srcOrd="1" destOrd="0" parTransId="{5827B173-DC33-44D8-8CB3-7197475B48DE}" sibTransId="{FD133E72-CC8E-4FC7-8FF1-E10DFB1CB7EC}"/>
    <dgm:cxn modelId="{5EFFD15D-0085-40E2-9C61-D97C11D41967}" type="presOf" srcId="{805CF325-AA54-4305-9F9A-FFB232B78277}" destId="{A76D2513-BD7C-4909-805C-5682C9207640}" srcOrd="0" destOrd="0" presId="urn:microsoft.com/office/officeart/2005/8/layout/hierarchy1"/>
    <dgm:cxn modelId="{1E37F55E-8D87-4AA5-9A14-8843BD9339B5}" type="presOf" srcId="{DF0E7101-9E27-42AA-AE48-A80FB3EC141D}" destId="{0A450864-60AF-484F-9D92-BC2F7EB4BD6E}" srcOrd="0" destOrd="0" presId="urn:microsoft.com/office/officeart/2005/8/layout/hierarchy1"/>
    <dgm:cxn modelId="{2D7F6E41-15A7-4063-8DB4-0961D49BC7CE}" srcId="{ADE5585F-2C02-485E-A0B2-8B0F52CFF67B}" destId="{5AFF0FE8-A7C7-432D-9DEC-74A49F4FE4FB}" srcOrd="0" destOrd="0" parTransId="{1F0AB3A7-AEAC-40EF-940A-55B38C8B8843}" sibTransId="{7D109E27-FDB2-4BBD-B8ED-3FB891B95E7F}"/>
    <dgm:cxn modelId="{1CF61D43-3BEC-4B89-81CA-171100104150}" type="presOf" srcId="{D20496FA-7684-4066-8194-5AABFACE5F84}" destId="{8698B6A0-7CE9-4642-A78A-52CDB44E4E16}" srcOrd="0" destOrd="0" presId="urn:microsoft.com/office/officeart/2005/8/layout/hierarchy1"/>
    <dgm:cxn modelId="{B31E4D45-9DC4-4153-926B-B3683861FDF7}" srcId="{F09B2DB2-AC88-46B7-8B8B-278A0BC1D152}" destId="{D20496FA-7684-4066-8194-5AABFACE5F84}" srcOrd="0" destOrd="0" parTransId="{5FBA0744-A67C-42BC-9482-3CCFB6D70EC0}" sibTransId="{223BF34F-1AC1-4B97-A2C8-3A69F70B56E0}"/>
    <dgm:cxn modelId="{937EBA65-C94F-446E-8E00-88389F048D10}" srcId="{FA17F6D3-A9FD-42E6-8E93-2229CFD2F2B1}" destId="{0724B90D-0AAE-45D4-8FE2-53BE073EAA7D}" srcOrd="0" destOrd="0" parTransId="{483D353B-F511-4718-8ACF-F5D63D4E5985}" sibTransId="{CDEA78D7-2334-4C52-AC24-81C4A97E58C3}"/>
    <dgm:cxn modelId="{B7065E66-BD9C-4CC7-B6EF-CF7EA69D94B1}" type="presOf" srcId="{7072631B-BB07-48E5-8B10-18F572BD49E8}" destId="{0F577945-776E-46E9-8F52-5ACFD26CC649}" srcOrd="0" destOrd="0" presId="urn:microsoft.com/office/officeart/2005/8/layout/hierarchy1"/>
    <dgm:cxn modelId="{A9ABC447-DA20-4CDB-81BC-44AF318270A4}" type="presOf" srcId="{4EB53B8D-CE84-44BC-97FB-769A34352831}" destId="{A7A3F09F-57DC-4CB4-B272-747940B8F22B}" srcOrd="0" destOrd="0" presId="urn:microsoft.com/office/officeart/2005/8/layout/hierarchy1"/>
    <dgm:cxn modelId="{AAC8C369-837D-462D-99C6-391E33CE715F}" type="presOf" srcId="{141FEC65-83AB-433A-BA40-121ED2B9B53C}" destId="{19A53C92-B3F1-445E-861A-17A31813F97F}" srcOrd="0" destOrd="0" presId="urn:microsoft.com/office/officeart/2005/8/layout/hierarchy1"/>
    <dgm:cxn modelId="{1552594A-F275-4132-A853-54A7A33346DA}" type="presOf" srcId="{0724B90D-0AAE-45D4-8FE2-53BE073EAA7D}" destId="{237F2BDD-151D-476B-BB32-F312B2DDFBCD}" srcOrd="0" destOrd="0" presId="urn:microsoft.com/office/officeart/2005/8/layout/hierarchy1"/>
    <dgm:cxn modelId="{E10F244D-4DF3-40D2-AB7C-E51B744AB4D5}" srcId="{939033F3-6788-4AA9-BCE0-C0D3CAD6C914}" destId="{5BC66291-4786-4706-ADF4-8126E245C944}" srcOrd="0" destOrd="0" parTransId="{B2BDE291-0F06-4C90-AEFC-0714B5EA8B85}" sibTransId="{8F61ACE2-4ABC-44B1-AA1D-54291E5C80B3}"/>
    <dgm:cxn modelId="{2C206871-0DEC-4B72-9F18-1AFD52E8B726}" type="presOf" srcId="{D6B515C5-42EF-4F0B-ACEB-31D40E97A7E1}" destId="{98A53096-0981-4246-819F-A22B2570438F}" srcOrd="0" destOrd="0" presId="urn:microsoft.com/office/officeart/2005/8/layout/hierarchy1"/>
    <dgm:cxn modelId="{7225A372-530A-4E57-A5F7-0003F280B5BD}" type="presOf" srcId="{DAD916E5-C6C1-4B3F-8091-98397833AB18}" destId="{D99AF211-8F89-4164-A222-880133B88B0F}" srcOrd="0" destOrd="0" presId="urn:microsoft.com/office/officeart/2005/8/layout/hierarchy1"/>
    <dgm:cxn modelId="{F314FB75-966C-4C56-B4EC-67D019BE07BE}" srcId="{48C6E5EE-D370-403C-8BC3-1B1A025619FB}" destId="{5F9F7DFB-9E4F-48FE-AEFE-4C8957428905}" srcOrd="0" destOrd="0" parTransId="{CD1B286A-E782-412B-B881-BCFB103A93AF}" sibTransId="{753C2CD8-E0DA-42DE-B694-E4E320D320FC}"/>
    <dgm:cxn modelId="{39C30059-54B5-455A-A37D-BD22F6788A40}" type="presOf" srcId="{5F9F7DFB-9E4F-48FE-AEFE-4C8957428905}" destId="{567F37D0-5F9D-401B-AED4-2B0469D82C2C}" srcOrd="0" destOrd="0" presId="urn:microsoft.com/office/officeart/2005/8/layout/hierarchy1"/>
    <dgm:cxn modelId="{3D214B7B-37E4-460E-97E0-37ACC111C8EB}" srcId="{D20496FA-7684-4066-8194-5AABFACE5F84}" destId="{2B0764F7-2C1B-4B5A-899C-846F1EEFEBBE}" srcOrd="0" destOrd="0" parTransId="{4EB53B8D-CE84-44BC-97FB-769A34352831}" sibTransId="{771C0782-0DF6-4C3E-9F02-B2A512B98BD3}"/>
    <dgm:cxn modelId="{39F3067F-EBC6-4D8B-AB99-6430A306EFB5}" type="presOf" srcId="{CD1B286A-E782-412B-B881-BCFB103A93AF}" destId="{A551F560-8325-49B0-A6DD-E03963447D83}" srcOrd="0" destOrd="0" presId="urn:microsoft.com/office/officeart/2005/8/layout/hierarchy1"/>
    <dgm:cxn modelId="{AEE53684-4365-4D06-8FA0-B8E806763742}" type="presOf" srcId="{ADE5585F-2C02-485E-A0B2-8B0F52CFF67B}" destId="{54B4BF60-ECE4-4A32-A3C9-D402CEB411FE}" srcOrd="0" destOrd="0" presId="urn:microsoft.com/office/officeart/2005/8/layout/hierarchy1"/>
    <dgm:cxn modelId="{F0D63E85-873B-49B0-8F09-E728A6C3B3FE}" type="presOf" srcId="{6FAC9356-BEB9-4DAF-A789-74D0ECD77072}" destId="{C76CD5E6-3775-4885-997C-477B1B69215A}" srcOrd="0" destOrd="0" presId="urn:microsoft.com/office/officeart/2005/8/layout/hierarchy1"/>
    <dgm:cxn modelId="{C9182688-BF6B-4C74-AC3B-7709467DAE78}" type="presOf" srcId="{1D997BC7-F4CF-4F21-B123-1B66D09D9784}" destId="{04B5A635-E767-4CA3-9060-6CD9AB536238}" srcOrd="0" destOrd="0" presId="urn:microsoft.com/office/officeart/2005/8/layout/hierarchy1"/>
    <dgm:cxn modelId="{89E61A91-CFCE-431B-A22D-9D4BCA880018}" type="presOf" srcId="{7C055DA0-BCC2-4AF9-84BF-29624360C32F}" destId="{10E682B0-E7EB-4491-B2DD-E8332910413F}" srcOrd="0" destOrd="0" presId="urn:microsoft.com/office/officeart/2005/8/layout/hierarchy1"/>
    <dgm:cxn modelId="{89A47D93-051C-43DE-B071-0CFF0C92B1DC}" type="presOf" srcId="{2F215CD6-7797-429D-B715-260CA70B18EC}" destId="{FA4425CC-AE8A-4961-A386-124197671D4B}" srcOrd="0" destOrd="0" presId="urn:microsoft.com/office/officeart/2005/8/layout/hierarchy1"/>
    <dgm:cxn modelId="{FE9F1195-7339-46CF-B6B0-D59D1C9113B6}" type="presOf" srcId="{6C52F3A2-DFE0-4BEA-9AE8-A743F9CA49AB}" destId="{BF8F43F4-9347-4C23-892C-CAFF7B7713D0}" srcOrd="0" destOrd="0" presId="urn:microsoft.com/office/officeart/2005/8/layout/hierarchy1"/>
    <dgm:cxn modelId="{E3961696-41AA-44B3-9E2A-F3E72F8A40DB}" srcId="{805CF325-AA54-4305-9F9A-FFB232B78277}" destId="{612A98F6-F660-4A84-90EB-1BAFABD12A1F}" srcOrd="0" destOrd="0" parTransId="{A38E02CD-BF4D-4409-AD94-21CF7F165E3C}" sibTransId="{02879724-3CE6-4FDB-8910-00ACEE3B3967}"/>
    <dgm:cxn modelId="{6012489F-06DF-4494-A8EA-56696F92FE02}" srcId="{BC409C99-3753-4CBD-B339-FE5DAE4DB5F6}" destId="{6C52F3A2-DFE0-4BEA-9AE8-A743F9CA49AB}" srcOrd="0" destOrd="0" parTransId="{D6B515C5-42EF-4F0B-ACEB-31D40E97A7E1}" sibTransId="{E7E0287A-CFD9-4F0E-AED7-733748928525}"/>
    <dgm:cxn modelId="{3F003DA5-2082-412A-872F-B68AF3C17A78}" type="presOf" srcId="{5AFF0FE8-A7C7-432D-9DEC-74A49F4FE4FB}" destId="{C78B84E3-2ECE-40D4-8D9C-9D5F34A5F556}" srcOrd="0" destOrd="0" presId="urn:microsoft.com/office/officeart/2005/8/layout/hierarchy1"/>
    <dgm:cxn modelId="{5B7492A6-8904-45EF-B597-7C2492C8A09B}" type="presOf" srcId="{F09B2DB2-AC88-46B7-8B8B-278A0BC1D152}" destId="{66F28AA6-8DAA-42A7-B001-7C0A2C5CAA6A}" srcOrd="0" destOrd="0" presId="urn:microsoft.com/office/officeart/2005/8/layout/hierarchy1"/>
    <dgm:cxn modelId="{1FA5B1A9-7035-4B13-B9E9-02E60A31206D}" type="presOf" srcId="{612A98F6-F660-4A84-90EB-1BAFABD12A1F}" destId="{FA096AC7-A8B3-4985-A276-3C738AB01AEE}" srcOrd="0" destOrd="0" presId="urn:microsoft.com/office/officeart/2005/8/layout/hierarchy1"/>
    <dgm:cxn modelId="{ECC515AE-6B27-4150-B8AA-B4F5C503CEC5}" type="presOf" srcId="{939033F3-6788-4AA9-BCE0-C0D3CAD6C914}" destId="{6189456F-E18F-4526-901B-549B3566B483}" srcOrd="0" destOrd="0" presId="urn:microsoft.com/office/officeart/2005/8/layout/hierarchy1"/>
    <dgm:cxn modelId="{621B81AF-C493-47F8-A5B3-E28723D95AF1}" srcId="{5BC66291-4786-4706-ADF4-8126E245C944}" destId="{BC409C99-3753-4CBD-B339-FE5DAE4DB5F6}" srcOrd="0" destOrd="0" parTransId="{6A4D4789-B896-40C1-9C72-C889F8AC9927}" sibTransId="{C639F181-092C-45CE-A1B2-300D2704EE78}"/>
    <dgm:cxn modelId="{D36F05B2-1BA4-4CBA-A712-B4CA64D2924B}" srcId="{2B0764F7-2C1B-4B5A-899C-846F1EEFEBBE}" destId="{7072631B-BB07-48E5-8B10-18F572BD49E8}" srcOrd="0" destOrd="0" parTransId="{72532F3D-2118-483A-AAE5-9CA9D7B172C8}" sibTransId="{97D0CD94-6DF3-4BE7-9221-11992467396B}"/>
    <dgm:cxn modelId="{0FE3A5B5-0946-4CB5-848A-FA6460BF1AA7}" type="presOf" srcId="{2B0764F7-2C1B-4B5A-899C-846F1EEFEBBE}" destId="{CF6200E8-29B8-402C-9B65-917F751AD7F0}" srcOrd="0" destOrd="0" presId="urn:microsoft.com/office/officeart/2005/8/layout/hierarchy1"/>
    <dgm:cxn modelId="{5DCA5FB9-B3F9-4DD6-A4BC-B60C170267A9}" type="presOf" srcId="{48C6E5EE-D370-403C-8BC3-1B1A025619FB}" destId="{CCB6D021-FA58-4149-BEED-3B49CDC09A7E}" srcOrd="0" destOrd="0" presId="urn:microsoft.com/office/officeart/2005/8/layout/hierarchy1"/>
    <dgm:cxn modelId="{49FBDFBC-6BBF-4392-B395-78BCB070B709}" type="presOf" srcId="{5827B173-DC33-44D8-8CB3-7197475B48DE}" destId="{E85A3765-B2ED-4CA6-A2FF-2BB14CC3890D}" srcOrd="0" destOrd="0" presId="urn:microsoft.com/office/officeart/2005/8/layout/hierarchy1"/>
    <dgm:cxn modelId="{6B2958CF-B320-44FC-A334-DC0AEF88AEA5}" type="presOf" srcId="{B08441A3-6EEB-4AF5-9F9E-C8FE8796B15A}" destId="{B64E1966-D207-4397-92DA-32FAA6899B37}" srcOrd="0" destOrd="0" presId="urn:microsoft.com/office/officeart/2005/8/layout/hierarchy1"/>
    <dgm:cxn modelId="{AEE066D0-7231-4FFE-AAB5-4942616DD0A3}" type="presOf" srcId="{DC7EE093-C665-4345-9DD8-550797CB8633}" destId="{98114F22-2558-4065-A0FA-2AAE50F982ED}" srcOrd="0" destOrd="0" presId="urn:microsoft.com/office/officeart/2005/8/layout/hierarchy1"/>
    <dgm:cxn modelId="{74FFDCD7-E736-40FC-99F8-2706FDFF9857}" srcId="{12911000-467C-41EA-91F5-5DD142923599}" destId="{4C0AB624-BAC5-435E-8BDF-402C3B0806FD}" srcOrd="0" destOrd="0" parTransId="{43F2CDA5-20A1-4AD2-A94A-16DBF0508A6F}" sibTransId="{1A5D1EFD-5EDC-46FF-888B-FF794428F73B}"/>
    <dgm:cxn modelId="{B2AA8BD9-AD58-424A-AAA3-2D4F2DFB4AB9}" type="presOf" srcId="{79A81ABF-9439-4BA2-B235-F1C00320CE23}" destId="{EF7EBCA5-9ABE-4B4A-9DD2-BB5A98C8093F}" srcOrd="0" destOrd="0" presId="urn:microsoft.com/office/officeart/2005/8/layout/hierarchy1"/>
    <dgm:cxn modelId="{9DCDBBDA-B2E8-4423-AA8D-124988284330}" srcId="{5BC66291-4786-4706-ADF4-8126E245C944}" destId="{DBF304F2-63A5-476F-92BA-7D1FC6E052C5}" srcOrd="1" destOrd="0" parTransId="{1D997BC7-F4CF-4F21-B123-1B66D09D9784}" sibTransId="{57FFEFCC-029B-4416-BCB4-2D6B803E374E}"/>
    <dgm:cxn modelId="{E76E67DC-6245-46AA-AE4B-85F83E86E8E2}" type="presOf" srcId="{EE695CFE-1290-4D6C-BA2B-3C681F831E1F}" destId="{DD1F9B91-697C-4CBE-8FDE-603616B2DFB2}" srcOrd="0" destOrd="0" presId="urn:microsoft.com/office/officeart/2005/8/layout/hierarchy1"/>
    <dgm:cxn modelId="{EC9848DD-517B-4878-95B7-549DA8F05B4E}" type="presOf" srcId="{5BC66291-4786-4706-ADF4-8126E245C944}" destId="{23EF2A39-1C39-4094-94DA-BD7E53C3E2AA}" srcOrd="0" destOrd="0" presId="urn:microsoft.com/office/officeart/2005/8/layout/hierarchy1"/>
    <dgm:cxn modelId="{82AF38EC-9B1A-4687-B17F-7BE0CF745D90}" type="presOf" srcId="{27AECA1B-D2F2-4F54-B8BC-CB543073D57B}" destId="{C073C95B-6D9A-4535-A26F-A20A05EB92B5}" srcOrd="0" destOrd="0" presId="urn:microsoft.com/office/officeart/2005/8/layout/hierarchy1"/>
    <dgm:cxn modelId="{DB9B72F2-BA5A-496E-9561-17323E2307E8}" type="presOf" srcId="{6A4D4789-B896-40C1-9C72-C889F8AC9927}" destId="{94EEC794-A12E-408C-8612-4EA47B47A530}" srcOrd="0" destOrd="0" presId="urn:microsoft.com/office/officeart/2005/8/layout/hierarchy1"/>
    <dgm:cxn modelId="{7A1F5DF3-58E6-4705-947F-3F0C3555F2F5}" srcId="{EE695CFE-1290-4D6C-BA2B-3C681F831E1F}" destId="{805CF325-AA54-4305-9F9A-FFB232B78277}" srcOrd="0" destOrd="0" parTransId="{7C055DA0-BCC2-4AF9-84BF-29624360C32F}" sibTransId="{6298744F-EA43-494B-9F26-9B1700F1799E}"/>
    <dgm:cxn modelId="{453CFEF8-0A7B-4A28-AD1D-7B8D04B010E8}" srcId="{DAD916E5-C6C1-4B3F-8091-98397833AB18}" destId="{ADE5585F-2C02-485E-A0B2-8B0F52CFF67B}" srcOrd="0" destOrd="0" parTransId="{481A58AB-ECD7-48B0-9762-005246C6814E}" sibTransId="{58172C40-D6DB-4E46-8E10-DF0E561A8F1C}"/>
    <dgm:cxn modelId="{5B1F29F9-490F-4D21-93F2-7023AE4A3744}" type="presOf" srcId="{5FBA0744-A67C-42BC-9482-3CCFB6D70EC0}" destId="{48A1F99B-E076-4885-B33F-B0054B0E1AA5}" srcOrd="0" destOrd="0" presId="urn:microsoft.com/office/officeart/2005/8/layout/hierarchy1"/>
    <dgm:cxn modelId="{F6897BFC-389B-4120-BF19-D47F17DFB4D6}" type="presOf" srcId="{A38E02CD-BF4D-4409-AD94-21CF7F165E3C}" destId="{712C15CC-7E58-4C17-9B06-8345D56B1286}" srcOrd="0" destOrd="0" presId="urn:microsoft.com/office/officeart/2005/8/layout/hierarchy1"/>
    <dgm:cxn modelId="{17E84AFD-F284-4ADC-A3B8-38F4F9B531AA}" srcId="{612A98F6-F660-4A84-90EB-1BAFABD12A1F}" destId="{48C6E5EE-D370-403C-8BC3-1B1A025619FB}" srcOrd="0" destOrd="0" parTransId="{DF0E7101-9E27-42AA-AE48-A80FB3EC141D}" sibTransId="{EBD8E530-19FB-40D5-A223-24B53E75B354}"/>
    <dgm:cxn modelId="{90F14AFF-713C-4340-9575-FCFF6B9034A4}" type="presOf" srcId="{DBF304F2-63A5-476F-92BA-7D1FC6E052C5}" destId="{E2834A27-2D68-41A4-9025-461217F79BDC}" srcOrd="0" destOrd="0" presId="urn:microsoft.com/office/officeart/2005/8/layout/hierarchy1"/>
    <dgm:cxn modelId="{8016BEFF-53D1-441E-8BCC-7EF6FA083B67}" srcId="{FA17F6D3-A9FD-42E6-8E93-2229CFD2F2B1}" destId="{EE695CFE-1290-4D6C-BA2B-3C681F831E1F}" srcOrd="1" destOrd="0" parTransId="{DC7EE093-C665-4345-9DD8-550797CB8633}" sibTransId="{9445A056-18F5-447C-AF74-C22DEDEB1CAA}"/>
    <dgm:cxn modelId="{606ECB47-7811-42AD-A1FE-A41F238C973B}" type="presParOf" srcId="{6189456F-E18F-4526-901B-549B3566B483}" destId="{F0E463AD-619A-416A-9317-7961F1669452}" srcOrd="0" destOrd="0" presId="urn:microsoft.com/office/officeart/2005/8/layout/hierarchy1"/>
    <dgm:cxn modelId="{C2494CF3-0288-48A4-8152-8A958B56BBE4}" type="presParOf" srcId="{F0E463AD-619A-416A-9317-7961F1669452}" destId="{AC32D1F0-1B83-452C-8725-6C2BB37DBE52}" srcOrd="0" destOrd="0" presId="urn:microsoft.com/office/officeart/2005/8/layout/hierarchy1"/>
    <dgm:cxn modelId="{8F76BD40-CB6E-464A-A549-E283A347B942}" type="presParOf" srcId="{AC32D1F0-1B83-452C-8725-6C2BB37DBE52}" destId="{D0933970-CD54-4E86-BA56-9770204020CE}" srcOrd="0" destOrd="0" presId="urn:microsoft.com/office/officeart/2005/8/layout/hierarchy1"/>
    <dgm:cxn modelId="{8FC2CB79-C89E-44A3-B94B-2B316CED0450}" type="presParOf" srcId="{AC32D1F0-1B83-452C-8725-6C2BB37DBE52}" destId="{23EF2A39-1C39-4094-94DA-BD7E53C3E2AA}" srcOrd="1" destOrd="0" presId="urn:microsoft.com/office/officeart/2005/8/layout/hierarchy1"/>
    <dgm:cxn modelId="{EE7385F6-B1D3-4C09-AF75-B8659A7C5D6C}" type="presParOf" srcId="{F0E463AD-619A-416A-9317-7961F1669452}" destId="{D3B84D7C-4D8E-45CE-B09C-9491DCA7A42A}" srcOrd="1" destOrd="0" presId="urn:microsoft.com/office/officeart/2005/8/layout/hierarchy1"/>
    <dgm:cxn modelId="{FFA05DAA-CBA8-4826-A8D5-37BDD9D397AA}" type="presParOf" srcId="{D3B84D7C-4D8E-45CE-B09C-9491DCA7A42A}" destId="{94EEC794-A12E-408C-8612-4EA47B47A530}" srcOrd="0" destOrd="0" presId="urn:microsoft.com/office/officeart/2005/8/layout/hierarchy1"/>
    <dgm:cxn modelId="{8FD1DCA3-B700-4AA8-A6FB-797FB1BCEE3F}" type="presParOf" srcId="{D3B84D7C-4D8E-45CE-B09C-9491DCA7A42A}" destId="{E6B76527-6675-4D17-83D4-6EAFD1F19468}" srcOrd="1" destOrd="0" presId="urn:microsoft.com/office/officeart/2005/8/layout/hierarchy1"/>
    <dgm:cxn modelId="{7C99CC9A-F1B2-4ABB-A192-ED7A612A614C}" type="presParOf" srcId="{E6B76527-6675-4D17-83D4-6EAFD1F19468}" destId="{82F73DBC-211F-4AF0-A219-05DDFC2B5119}" srcOrd="0" destOrd="0" presId="urn:microsoft.com/office/officeart/2005/8/layout/hierarchy1"/>
    <dgm:cxn modelId="{AC8A90BA-DCBD-4D4E-8E88-B19BA7CF226B}" type="presParOf" srcId="{82F73DBC-211F-4AF0-A219-05DDFC2B5119}" destId="{ED5DE140-AA3D-41DF-A435-D061AEF7B426}" srcOrd="0" destOrd="0" presId="urn:microsoft.com/office/officeart/2005/8/layout/hierarchy1"/>
    <dgm:cxn modelId="{FE4E2074-A07D-42AE-9F40-D10A44CD77C7}" type="presParOf" srcId="{82F73DBC-211F-4AF0-A219-05DDFC2B5119}" destId="{A7329EEA-F1C8-4922-9E8F-6E452DE53C19}" srcOrd="1" destOrd="0" presId="urn:microsoft.com/office/officeart/2005/8/layout/hierarchy1"/>
    <dgm:cxn modelId="{6CBA49B7-950E-4B4D-8856-7CF41EF5C1AA}" type="presParOf" srcId="{E6B76527-6675-4D17-83D4-6EAFD1F19468}" destId="{7A96C139-E32A-4AB8-B27B-1A04711E538B}" srcOrd="1" destOrd="0" presId="urn:microsoft.com/office/officeart/2005/8/layout/hierarchy1"/>
    <dgm:cxn modelId="{F290065B-AE1B-46BB-8FC2-F83C3F15B54B}" type="presParOf" srcId="{7A96C139-E32A-4AB8-B27B-1A04711E538B}" destId="{98A53096-0981-4246-819F-A22B2570438F}" srcOrd="0" destOrd="0" presId="urn:microsoft.com/office/officeart/2005/8/layout/hierarchy1"/>
    <dgm:cxn modelId="{AFB3423E-71E8-41C5-9874-4BC17D40BE86}" type="presParOf" srcId="{7A96C139-E32A-4AB8-B27B-1A04711E538B}" destId="{B03F43DC-2BA3-4BC2-8763-727512B7006B}" srcOrd="1" destOrd="0" presId="urn:microsoft.com/office/officeart/2005/8/layout/hierarchy1"/>
    <dgm:cxn modelId="{A5AC5C43-D5A1-4206-BB0C-D3D561A3A555}" type="presParOf" srcId="{B03F43DC-2BA3-4BC2-8763-727512B7006B}" destId="{3795DA9A-AE80-4442-B804-BB987F253382}" srcOrd="0" destOrd="0" presId="urn:microsoft.com/office/officeart/2005/8/layout/hierarchy1"/>
    <dgm:cxn modelId="{E0E2E86C-7D3D-45D8-A1C7-BC14652847C4}" type="presParOf" srcId="{3795DA9A-AE80-4442-B804-BB987F253382}" destId="{F50767A5-9975-4B94-BA64-5D8E679ACAFD}" srcOrd="0" destOrd="0" presId="urn:microsoft.com/office/officeart/2005/8/layout/hierarchy1"/>
    <dgm:cxn modelId="{73868CB4-8BDF-4747-B1B1-2D237695E11F}" type="presParOf" srcId="{3795DA9A-AE80-4442-B804-BB987F253382}" destId="{BF8F43F4-9347-4C23-892C-CAFF7B7713D0}" srcOrd="1" destOrd="0" presId="urn:microsoft.com/office/officeart/2005/8/layout/hierarchy1"/>
    <dgm:cxn modelId="{8CA021C2-B1DC-45A4-AAC1-36F0F52B4F45}" type="presParOf" srcId="{B03F43DC-2BA3-4BC2-8763-727512B7006B}" destId="{C2647F5A-85A3-42AB-A7FE-1B52655ED306}" srcOrd="1" destOrd="0" presId="urn:microsoft.com/office/officeart/2005/8/layout/hierarchy1"/>
    <dgm:cxn modelId="{C88CF409-F448-4E53-A97F-848191320E9A}" type="presParOf" srcId="{C2647F5A-85A3-42AB-A7FE-1B52655ED306}" destId="{A5E2D57F-8B97-44F1-91D7-9D86FDCDB23E}" srcOrd="0" destOrd="0" presId="urn:microsoft.com/office/officeart/2005/8/layout/hierarchy1"/>
    <dgm:cxn modelId="{4FCFD9F6-D793-468C-B2AB-1009008AD471}" type="presParOf" srcId="{C2647F5A-85A3-42AB-A7FE-1B52655ED306}" destId="{CE4910FC-14AF-4F3D-929A-FCDE8A9BD0A7}" srcOrd="1" destOrd="0" presId="urn:microsoft.com/office/officeart/2005/8/layout/hierarchy1"/>
    <dgm:cxn modelId="{249B0EB1-E081-44C4-85AD-C0EEEB302BBC}" type="presParOf" srcId="{CE4910FC-14AF-4F3D-929A-FCDE8A9BD0A7}" destId="{25A33F04-1CFC-41C8-AAC7-BB7B79B9F910}" srcOrd="0" destOrd="0" presId="urn:microsoft.com/office/officeart/2005/8/layout/hierarchy1"/>
    <dgm:cxn modelId="{2722D1FD-88F7-40F6-9BEC-C586B73C0BA9}" type="presParOf" srcId="{25A33F04-1CFC-41C8-AAC7-BB7B79B9F910}" destId="{8F219E7A-19FE-49FA-824A-DB199176B19B}" srcOrd="0" destOrd="0" presId="urn:microsoft.com/office/officeart/2005/8/layout/hierarchy1"/>
    <dgm:cxn modelId="{A5A8F97A-6318-48DF-9F36-63B9AEC32B75}" type="presParOf" srcId="{25A33F04-1CFC-41C8-AAC7-BB7B79B9F910}" destId="{5D6F9496-8274-4EB4-801B-36FC9D0D9D79}" srcOrd="1" destOrd="0" presId="urn:microsoft.com/office/officeart/2005/8/layout/hierarchy1"/>
    <dgm:cxn modelId="{301B0E92-8DC6-4336-91BC-6B921284E4BD}" type="presParOf" srcId="{CE4910FC-14AF-4F3D-929A-FCDE8A9BD0A7}" destId="{729A7C1B-CB44-4813-9CEF-AD8E22152DBA}" srcOrd="1" destOrd="0" presId="urn:microsoft.com/office/officeart/2005/8/layout/hierarchy1"/>
    <dgm:cxn modelId="{6D785FAF-E0E8-433C-BA62-EEB9AC7C454F}" type="presParOf" srcId="{729A7C1B-CB44-4813-9CEF-AD8E22152DBA}" destId="{3AD117D6-E305-45B2-84BC-D12BAD25FAB7}" srcOrd="0" destOrd="0" presId="urn:microsoft.com/office/officeart/2005/8/layout/hierarchy1"/>
    <dgm:cxn modelId="{D35154ED-0597-4EFB-B7F0-12041E2B37E2}" type="presParOf" srcId="{729A7C1B-CB44-4813-9CEF-AD8E22152DBA}" destId="{ABD357D7-3D89-42D7-9902-1AD5C4B8E877}" srcOrd="1" destOrd="0" presId="urn:microsoft.com/office/officeart/2005/8/layout/hierarchy1"/>
    <dgm:cxn modelId="{A69C593C-61B7-4ACE-BDD3-078DEC33220A}" type="presParOf" srcId="{ABD357D7-3D89-42D7-9902-1AD5C4B8E877}" destId="{C8EB946B-005F-485C-8EAD-82E4EFEB12AF}" srcOrd="0" destOrd="0" presId="urn:microsoft.com/office/officeart/2005/8/layout/hierarchy1"/>
    <dgm:cxn modelId="{F5AAE7E9-20D3-480C-A2E4-DE0D6429E40C}" type="presParOf" srcId="{C8EB946B-005F-485C-8EAD-82E4EFEB12AF}" destId="{688D87E5-425C-42CF-B64A-69719BF2438B}" srcOrd="0" destOrd="0" presId="urn:microsoft.com/office/officeart/2005/8/layout/hierarchy1"/>
    <dgm:cxn modelId="{99C1C27B-40D8-4779-88F4-24847F9EA048}" type="presParOf" srcId="{C8EB946B-005F-485C-8EAD-82E4EFEB12AF}" destId="{AA1749AB-76EE-4B2F-8D26-63DD9771263D}" srcOrd="1" destOrd="0" presId="urn:microsoft.com/office/officeart/2005/8/layout/hierarchy1"/>
    <dgm:cxn modelId="{8C2D46D7-13A6-4EB2-8C3A-A34AA8B11A12}" type="presParOf" srcId="{ABD357D7-3D89-42D7-9902-1AD5C4B8E877}" destId="{8A6F48F0-D2AD-43B0-B040-DBF78E74149F}" srcOrd="1" destOrd="0" presId="urn:microsoft.com/office/officeart/2005/8/layout/hierarchy1"/>
    <dgm:cxn modelId="{CC5A1D7C-69B9-4D40-8D8F-7352296604DB}" type="presParOf" srcId="{7A96C139-E32A-4AB8-B27B-1A04711E538B}" destId="{E85A3765-B2ED-4CA6-A2FF-2BB14CC3890D}" srcOrd="2" destOrd="0" presId="urn:microsoft.com/office/officeart/2005/8/layout/hierarchy1"/>
    <dgm:cxn modelId="{64BAF270-1C5E-406B-A391-1FF7A029A8CD}" type="presParOf" srcId="{7A96C139-E32A-4AB8-B27B-1A04711E538B}" destId="{72E1B8ED-2C35-4D81-A077-FE3F56291444}" srcOrd="3" destOrd="0" presId="urn:microsoft.com/office/officeart/2005/8/layout/hierarchy1"/>
    <dgm:cxn modelId="{B680D105-DF0F-49C7-8B93-CDCCA0DB9788}" type="presParOf" srcId="{72E1B8ED-2C35-4D81-A077-FE3F56291444}" destId="{6554A9B7-DB59-415B-B9A7-1C8D520E23E9}" srcOrd="0" destOrd="0" presId="urn:microsoft.com/office/officeart/2005/8/layout/hierarchy1"/>
    <dgm:cxn modelId="{7FE2D639-346C-48BB-AB48-6445D8921499}" type="presParOf" srcId="{6554A9B7-DB59-415B-B9A7-1C8D520E23E9}" destId="{3A18E220-0444-4515-BCF8-EEC68C71FE16}" srcOrd="0" destOrd="0" presId="urn:microsoft.com/office/officeart/2005/8/layout/hierarchy1"/>
    <dgm:cxn modelId="{9D3BD8CE-D54B-4B62-A734-6C2490F8CC42}" type="presParOf" srcId="{6554A9B7-DB59-415B-B9A7-1C8D520E23E9}" destId="{D99AF211-8F89-4164-A222-880133B88B0F}" srcOrd="1" destOrd="0" presId="urn:microsoft.com/office/officeart/2005/8/layout/hierarchy1"/>
    <dgm:cxn modelId="{AB36F2E5-136A-45B6-B032-BA3509613A27}" type="presParOf" srcId="{72E1B8ED-2C35-4D81-A077-FE3F56291444}" destId="{C8E5ED75-ACDA-46AD-9626-287C5857646D}" srcOrd="1" destOrd="0" presId="urn:microsoft.com/office/officeart/2005/8/layout/hierarchy1"/>
    <dgm:cxn modelId="{3CE0CE75-16B8-4C73-9C03-2F24942F2198}" type="presParOf" srcId="{C8E5ED75-ACDA-46AD-9626-287C5857646D}" destId="{59F814A3-D0B3-4D7C-839A-0F8BA1F45452}" srcOrd="0" destOrd="0" presId="urn:microsoft.com/office/officeart/2005/8/layout/hierarchy1"/>
    <dgm:cxn modelId="{156D47DB-190A-410B-AC95-C96711F650C9}" type="presParOf" srcId="{C8E5ED75-ACDA-46AD-9626-287C5857646D}" destId="{24556B5C-CB14-4FB2-8CF5-F392624BAC95}" srcOrd="1" destOrd="0" presId="urn:microsoft.com/office/officeart/2005/8/layout/hierarchy1"/>
    <dgm:cxn modelId="{C481F0BC-02EF-41C7-B985-A9D3DD1F1E37}" type="presParOf" srcId="{24556B5C-CB14-4FB2-8CF5-F392624BAC95}" destId="{AA04326D-E8B8-456D-83D9-99D57436705B}" srcOrd="0" destOrd="0" presId="urn:microsoft.com/office/officeart/2005/8/layout/hierarchy1"/>
    <dgm:cxn modelId="{E1F6D51C-1360-4DB8-A6F6-9C5DF31A94B6}" type="presParOf" srcId="{AA04326D-E8B8-456D-83D9-99D57436705B}" destId="{7D091BCA-278E-4D64-8E2A-63BEE3D304AB}" srcOrd="0" destOrd="0" presId="urn:microsoft.com/office/officeart/2005/8/layout/hierarchy1"/>
    <dgm:cxn modelId="{9D199FCD-9252-40BE-A35A-3D5BCD3007C6}" type="presParOf" srcId="{AA04326D-E8B8-456D-83D9-99D57436705B}" destId="{54B4BF60-ECE4-4A32-A3C9-D402CEB411FE}" srcOrd="1" destOrd="0" presId="urn:microsoft.com/office/officeart/2005/8/layout/hierarchy1"/>
    <dgm:cxn modelId="{AD5BD2CD-823B-4B39-8E40-F56D6D445291}" type="presParOf" srcId="{24556B5C-CB14-4FB2-8CF5-F392624BAC95}" destId="{E9452A11-6DF0-4F35-B6B9-DE5AA3598CD8}" srcOrd="1" destOrd="0" presId="urn:microsoft.com/office/officeart/2005/8/layout/hierarchy1"/>
    <dgm:cxn modelId="{8D7DE8C3-2BC9-4917-B963-C0BB3748BA0F}" type="presParOf" srcId="{E9452A11-6DF0-4F35-B6B9-DE5AA3598CD8}" destId="{C9A515FE-54B0-4E79-A896-925F26F98C58}" srcOrd="0" destOrd="0" presId="urn:microsoft.com/office/officeart/2005/8/layout/hierarchy1"/>
    <dgm:cxn modelId="{CBA1201B-B1F4-445C-B058-7D5FC23ECC4A}" type="presParOf" srcId="{E9452A11-6DF0-4F35-B6B9-DE5AA3598CD8}" destId="{D31C1108-E478-40D9-91AA-2D438696086E}" srcOrd="1" destOrd="0" presId="urn:microsoft.com/office/officeart/2005/8/layout/hierarchy1"/>
    <dgm:cxn modelId="{3A0961BD-20EE-4690-AE2B-43E08FE0231D}" type="presParOf" srcId="{D31C1108-E478-40D9-91AA-2D438696086E}" destId="{215764B9-B66B-4FCE-9EF4-5F3B3B02D15D}" srcOrd="0" destOrd="0" presId="urn:microsoft.com/office/officeart/2005/8/layout/hierarchy1"/>
    <dgm:cxn modelId="{D6897003-1505-4C17-AA76-A71B309440EC}" type="presParOf" srcId="{215764B9-B66B-4FCE-9EF4-5F3B3B02D15D}" destId="{2A746EB9-C763-4D80-BE20-F814E4121445}" srcOrd="0" destOrd="0" presId="urn:microsoft.com/office/officeart/2005/8/layout/hierarchy1"/>
    <dgm:cxn modelId="{6C538B97-C7C9-4C1F-AC85-AE8450009E11}" type="presParOf" srcId="{215764B9-B66B-4FCE-9EF4-5F3B3B02D15D}" destId="{C78B84E3-2ECE-40D4-8D9C-9D5F34A5F556}" srcOrd="1" destOrd="0" presId="urn:microsoft.com/office/officeart/2005/8/layout/hierarchy1"/>
    <dgm:cxn modelId="{E192E8A8-D717-4665-8E55-4558ED9DF853}" type="presParOf" srcId="{D31C1108-E478-40D9-91AA-2D438696086E}" destId="{854E1738-A9E3-4F0D-A962-02066BC904D8}" srcOrd="1" destOrd="0" presId="urn:microsoft.com/office/officeart/2005/8/layout/hierarchy1"/>
    <dgm:cxn modelId="{E21B11BD-2E9A-47E4-B92A-6701A44E8ABB}" type="presParOf" srcId="{D3B84D7C-4D8E-45CE-B09C-9491DCA7A42A}" destId="{04B5A635-E767-4CA3-9060-6CD9AB536238}" srcOrd="2" destOrd="0" presId="urn:microsoft.com/office/officeart/2005/8/layout/hierarchy1"/>
    <dgm:cxn modelId="{0F747D1A-20B4-4CBC-8BCD-44573E365B69}" type="presParOf" srcId="{D3B84D7C-4D8E-45CE-B09C-9491DCA7A42A}" destId="{58F4D05B-CCF2-4ABE-9803-A0F1F61F63D9}" srcOrd="3" destOrd="0" presId="urn:microsoft.com/office/officeart/2005/8/layout/hierarchy1"/>
    <dgm:cxn modelId="{EB3D16FB-77F7-408C-844E-6AB97DFAC00A}" type="presParOf" srcId="{58F4D05B-CCF2-4ABE-9803-A0F1F61F63D9}" destId="{FAD8E1C9-898F-4BE8-A1AD-DD789ADDCBFD}" srcOrd="0" destOrd="0" presId="urn:microsoft.com/office/officeart/2005/8/layout/hierarchy1"/>
    <dgm:cxn modelId="{A2E5F545-8A66-487A-B576-5344F43A9D4B}" type="presParOf" srcId="{FAD8E1C9-898F-4BE8-A1AD-DD789ADDCBFD}" destId="{4D4E3693-BE49-435A-B6D7-375FB955AE5E}" srcOrd="0" destOrd="0" presId="urn:microsoft.com/office/officeart/2005/8/layout/hierarchy1"/>
    <dgm:cxn modelId="{42F38C3E-9735-4E5C-8B39-20A93422198D}" type="presParOf" srcId="{FAD8E1C9-898F-4BE8-A1AD-DD789ADDCBFD}" destId="{E2834A27-2D68-41A4-9025-461217F79BDC}" srcOrd="1" destOrd="0" presId="urn:microsoft.com/office/officeart/2005/8/layout/hierarchy1"/>
    <dgm:cxn modelId="{3DC24E32-9A67-43B1-ABA2-4D5EC8565754}" type="presParOf" srcId="{58F4D05B-CCF2-4ABE-9803-A0F1F61F63D9}" destId="{EEE4058E-3BA4-47C7-BAA4-EB6FAEF18F92}" srcOrd="1" destOrd="0" presId="urn:microsoft.com/office/officeart/2005/8/layout/hierarchy1"/>
    <dgm:cxn modelId="{B2655869-DF9E-44DB-9E85-8CB79CCEC742}" type="presParOf" srcId="{EEE4058E-3BA4-47C7-BAA4-EB6FAEF18F92}" destId="{EF7EBCA5-9ABE-4B4A-9DD2-BB5A98C8093F}" srcOrd="0" destOrd="0" presId="urn:microsoft.com/office/officeart/2005/8/layout/hierarchy1"/>
    <dgm:cxn modelId="{179F9444-F6A4-4A43-80FB-B596C2A63B38}" type="presParOf" srcId="{EEE4058E-3BA4-47C7-BAA4-EB6FAEF18F92}" destId="{DCEDA050-B01D-4F42-AA00-421918D22CC5}" srcOrd="1" destOrd="0" presId="urn:microsoft.com/office/officeart/2005/8/layout/hierarchy1"/>
    <dgm:cxn modelId="{E06E7605-5340-4589-BEFD-86802A068C48}" type="presParOf" srcId="{DCEDA050-B01D-4F42-AA00-421918D22CC5}" destId="{9976421A-8470-4353-8404-20E88DE1F0F6}" srcOrd="0" destOrd="0" presId="urn:microsoft.com/office/officeart/2005/8/layout/hierarchy1"/>
    <dgm:cxn modelId="{A6A9FB6A-0601-48EC-93C8-ABB47ECABEEA}" type="presParOf" srcId="{9976421A-8470-4353-8404-20E88DE1F0F6}" destId="{C5DC2A27-BFC3-4469-A4D1-ED84BB0DC5A2}" srcOrd="0" destOrd="0" presId="urn:microsoft.com/office/officeart/2005/8/layout/hierarchy1"/>
    <dgm:cxn modelId="{702925BD-8F4E-4742-A2FB-A38FDDF3BB16}" type="presParOf" srcId="{9976421A-8470-4353-8404-20E88DE1F0F6}" destId="{C76CD5E6-3775-4885-997C-477B1B69215A}" srcOrd="1" destOrd="0" presId="urn:microsoft.com/office/officeart/2005/8/layout/hierarchy1"/>
    <dgm:cxn modelId="{DC075686-96AA-4E40-90F6-D7D612D4068C}" type="presParOf" srcId="{DCEDA050-B01D-4F42-AA00-421918D22CC5}" destId="{3B7F992A-C5BB-4CD7-A15A-9CE749C060FC}" srcOrd="1" destOrd="0" presId="urn:microsoft.com/office/officeart/2005/8/layout/hierarchy1"/>
    <dgm:cxn modelId="{89673288-E041-473F-AD79-AFC72686F84A}" type="presParOf" srcId="{3B7F992A-C5BB-4CD7-A15A-9CE749C060FC}" destId="{C073C95B-6D9A-4535-A26F-A20A05EB92B5}" srcOrd="0" destOrd="0" presId="urn:microsoft.com/office/officeart/2005/8/layout/hierarchy1"/>
    <dgm:cxn modelId="{642DC83A-05B1-4130-81FB-4C80FC569A4D}" type="presParOf" srcId="{3B7F992A-C5BB-4CD7-A15A-9CE749C060FC}" destId="{08307C61-749F-4D7F-AA89-EF17D4EA34F2}" srcOrd="1" destOrd="0" presId="urn:microsoft.com/office/officeart/2005/8/layout/hierarchy1"/>
    <dgm:cxn modelId="{C3A9BE6F-8D93-4CC8-BD2B-0DCA27FDA1C1}" type="presParOf" srcId="{08307C61-749F-4D7F-AA89-EF17D4EA34F2}" destId="{28E2A75A-52A1-4861-896E-571DA1465726}" srcOrd="0" destOrd="0" presId="urn:microsoft.com/office/officeart/2005/8/layout/hierarchy1"/>
    <dgm:cxn modelId="{592E3FF3-82E9-45DB-9409-C3F412E6318C}" type="presParOf" srcId="{28E2A75A-52A1-4861-896E-571DA1465726}" destId="{B49F853C-E6A4-41F4-BAE9-FB5F001573BF}" srcOrd="0" destOrd="0" presId="urn:microsoft.com/office/officeart/2005/8/layout/hierarchy1"/>
    <dgm:cxn modelId="{9A9026C5-096D-4756-9566-AEC8FF8B6B83}" type="presParOf" srcId="{28E2A75A-52A1-4861-896E-571DA1465726}" destId="{66F28AA6-8DAA-42A7-B001-7C0A2C5CAA6A}" srcOrd="1" destOrd="0" presId="urn:microsoft.com/office/officeart/2005/8/layout/hierarchy1"/>
    <dgm:cxn modelId="{D10C5226-7702-4B21-B840-F2C26BB5B124}" type="presParOf" srcId="{08307C61-749F-4D7F-AA89-EF17D4EA34F2}" destId="{ED29167B-CC65-493B-8E49-7156733FA851}" srcOrd="1" destOrd="0" presId="urn:microsoft.com/office/officeart/2005/8/layout/hierarchy1"/>
    <dgm:cxn modelId="{953FE6C2-6FA8-4FE5-B5A8-65AA32C2FD0E}" type="presParOf" srcId="{ED29167B-CC65-493B-8E49-7156733FA851}" destId="{48A1F99B-E076-4885-B33F-B0054B0E1AA5}" srcOrd="0" destOrd="0" presId="urn:microsoft.com/office/officeart/2005/8/layout/hierarchy1"/>
    <dgm:cxn modelId="{6DFC7E8E-5DD5-45E3-ADA7-D221514DBA51}" type="presParOf" srcId="{ED29167B-CC65-493B-8E49-7156733FA851}" destId="{1AA68E48-67BF-4098-80BF-C7D8E6903A45}" srcOrd="1" destOrd="0" presId="urn:microsoft.com/office/officeart/2005/8/layout/hierarchy1"/>
    <dgm:cxn modelId="{EA4ACD0A-03AE-43A7-9880-72CEBAF1552A}" type="presParOf" srcId="{1AA68E48-67BF-4098-80BF-C7D8E6903A45}" destId="{B6F9F546-4455-462E-9E7D-11106FDBB560}" srcOrd="0" destOrd="0" presId="urn:microsoft.com/office/officeart/2005/8/layout/hierarchy1"/>
    <dgm:cxn modelId="{79292C10-2900-4406-A6C0-62DF4D3E38DB}" type="presParOf" srcId="{B6F9F546-4455-462E-9E7D-11106FDBB560}" destId="{C9C722E7-6E98-4D30-A27A-419545DA21B7}" srcOrd="0" destOrd="0" presId="urn:microsoft.com/office/officeart/2005/8/layout/hierarchy1"/>
    <dgm:cxn modelId="{3DF26052-3F56-4EDA-9B01-5B6F42E48EFF}" type="presParOf" srcId="{B6F9F546-4455-462E-9E7D-11106FDBB560}" destId="{8698B6A0-7CE9-4642-A78A-52CDB44E4E16}" srcOrd="1" destOrd="0" presId="urn:microsoft.com/office/officeart/2005/8/layout/hierarchy1"/>
    <dgm:cxn modelId="{3E6D6756-E655-4902-8345-FF46DC202B88}" type="presParOf" srcId="{1AA68E48-67BF-4098-80BF-C7D8E6903A45}" destId="{0EFB7E6D-94EA-4D8D-9742-F7F88C3580EF}" srcOrd="1" destOrd="0" presId="urn:microsoft.com/office/officeart/2005/8/layout/hierarchy1"/>
    <dgm:cxn modelId="{086A604F-8A0F-4738-B05F-28E0924AF5CB}" type="presParOf" srcId="{0EFB7E6D-94EA-4D8D-9742-F7F88C3580EF}" destId="{A7A3F09F-57DC-4CB4-B272-747940B8F22B}" srcOrd="0" destOrd="0" presId="urn:microsoft.com/office/officeart/2005/8/layout/hierarchy1"/>
    <dgm:cxn modelId="{1A63DECF-3BD1-4350-BE1E-7015D5610F50}" type="presParOf" srcId="{0EFB7E6D-94EA-4D8D-9742-F7F88C3580EF}" destId="{85B87BD6-94B9-45E2-A0B0-7D06E64A84B2}" srcOrd="1" destOrd="0" presId="urn:microsoft.com/office/officeart/2005/8/layout/hierarchy1"/>
    <dgm:cxn modelId="{FA6427C4-51D2-474E-916B-E8378C456ED1}" type="presParOf" srcId="{85B87BD6-94B9-45E2-A0B0-7D06E64A84B2}" destId="{DFD84D15-066C-4A4D-9908-0698A2CC559C}" srcOrd="0" destOrd="0" presId="urn:microsoft.com/office/officeart/2005/8/layout/hierarchy1"/>
    <dgm:cxn modelId="{180EC8DC-F880-4815-A3B6-DE7655837ADF}" type="presParOf" srcId="{DFD84D15-066C-4A4D-9908-0698A2CC559C}" destId="{9A695B44-1514-46B2-8285-5EBE76A69830}" srcOrd="0" destOrd="0" presId="urn:microsoft.com/office/officeart/2005/8/layout/hierarchy1"/>
    <dgm:cxn modelId="{039977A3-D5DA-47D9-A465-9589FD5F8D63}" type="presParOf" srcId="{DFD84D15-066C-4A4D-9908-0698A2CC559C}" destId="{CF6200E8-29B8-402C-9B65-917F751AD7F0}" srcOrd="1" destOrd="0" presId="urn:microsoft.com/office/officeart/2005/8/layout/hierarchy1"/>
    <dgm:cxn modelId="{D073F5F6-616E-4514-A2F1-5B392BD31700}" type="presParOf" srcId="{85B87BD6-94B9-45E2-A0B0-7D06E64A84B2}" destId="{8BF89B5E-835F-4D93-8B17-9917490F1B3B}" srcOrd="1" destOrd="0" presId="urn:microsoft.com/office/officeart/2005/8/layout/hierarchy1"/>
    <dgm:cxn modelId="{73C18028-850B-4E36-96D8-D955EE2AD4AB}" type="presParOf" srcId="{8BF89B5E-835F-4D93-8B17-9917490F1B3B}" destId="{A05E5981-4CD0-40A9-A32D-FB4611E00775}" srcOrd="0" destOrd="0" presId="urn:microsoft.com/office/officeart/2005/8/layout/hierarchy1"/>
    <dgm:cxn modelId="{3954D00B-5144-4A6B-9681-62D452BB3619}" type="presParOf" srcId="{8BF89B5E-835F-4D93-8B17-9917490F1B3B}" destId="{96541AC7-A8C9-4697-942E-086C4D152402}" srcOrd="1" destOrd="0" presId="urn:microsoft.com/office/officeart/2005/8/layout/hierarchy1"/>
    <dgm:cxn modelId="{67B61ECF-5DC0-412E-BB4D-1A697AC1AAC3}" type="presParOf" srcId="{96541AC7-A8C9-4697-942E-086C4D152402}" destId="{3D3274C1-B328-4EAC-93EC-B24E1700B358}" srcOrd="0" destOrd="0" presId="urn:microsoft.com/office/officeart/2005/8/layout/hierarchy1"/>
    <dgm:cxn modelId="{412BF2F7-9EC5-469B-BAA9-C0D592C509FA}" type="presParOf" srcId="{3D3274C1-B328-4EAC-93EC-B24E1700B358}" destId="{832EFCB4-D980-4D89-97E5-7AE3F3BB3DC1}" srcOrd="0" destOrd="0" presId="urn:microsoft.com/office/officeart/2005/8/layout/hierarchy1"/>
    <dgm:cxn modelId="{E9E008AC-C16E-425E-983A-06A855967FAD}" type="presParOf" srcId="{3D3274C1-B328-4EAC-93EC-B24E1700B358}" destId="{0F577945-776E-46E9-8F52-5ACFD26CC649}" srcOrd="1" destOrd="0" presId="urn:microsoft.com/office/officeart/2005/8/layout/hierarchy1"/>
    <dgm:cxn modelId="{953AAFFB-88A1-4E5F-BD79-077AC4FF3439}" type="presParOf" srcId="{96541AC7-A8C9-4697-942E-086C4D152402}" destId="{3F6A69CB-F05C-4486-93E9-EC6EE22F32F3}" srcOrd="1" destOrd="0" presId="urn:microsoft.com/office/officeart/2005/8/layout/hierarchy1"/>
    <dgm:cxn modelId="{9676B392-C2FA-4988-BA33-69C55654D476}" type="presParOf" srcId="{D3B84D7C-4D8E-45CE-B09C-9491DCA7A42A}" destId="{FA4425CC-AE8A-4961-A386-124197671D4B}" srcOrd="4" destOrd="0" presId="urn:microsoft.com/office/officeart/2005/8/layout/hierarchy1"/>
    <dgm:cxn modelId="{F2386118-90F0-49D2-8A58-1617C826AD60}" type="presParOf" srcId="{D3B84D7C-4D8E-45CE-B09C-9491DCA7A42A}" destId="{1DF172E4-9D3B-4C21-B4BA-C11F4D18A099}" srcOrd="5" destOrd="0" presId="urn:microsoft.com/office/officeart/2005/8/layout/hierarchy1"/>
    <dgm:cxn modelId="{99B08F74-A9FC-4521-AF7D-BACD7C8B5687}" type="presParOf" srcId="{1DF172E4-9D3B-4C21-B4BA-C11F4D18A099}" destId="{55781635-79FD-462A-AFAA-B93AFB73C2FF}" srcOrd="0" destOrd="0" presId="urn:microsoft.com/office/officeart/2005/8/layout/hierarchy1"/>
    <dgm:cxn modelId="{470D59ED-6495-4328-8EB5-59BCA6C2850A}" type="presParOf" srcId="{55781635-79FD-462A-AFAA-B93AFB73C2FF}" destId="{9A796130-B414-46BD-91F0-3DF50D7F29ED}" srcOrd="0" destOrd="0" presId="urn:microsoft.com/office/officeart/2005/8/layout/hierarchy1"/>
    <dgm:cxn modelId="{56E75953-122A-4BC9-9123-7E0B3D143A1E}" type="presParOf" srcId="{55781635-79FD-462A-AFAA-B93AFB73C2FF}" destId="{136C2D0A-7433-48DA-ABA4-ACC0566EE4DD}" srcOrd="1" destOrd="0" presId="urn:microsoft.com/office/officeart/2005/8/layout/hierarchy1"/>
    <dgm:cxn modelId="{E820F892-A2BE-4F70-9EDB-1ABEF1F3196D}" type="presParOf" srcId="{1DF172E4-9D3B-4C21-B4BA-C11F4D18A099}" destId="{A5F9D4B3-178B-4A63-8B13-4423458F405F}" srcOrd="1" destOrd="0" presId="urn:microsoft.com/office/officeart/2005/8/layout/hierarchy1"/>
    <dgm:cxn modelId="{C0D84F69-4E3C-44BA-91FD-19888669BE82}" type="presParOf" srcId="{A5F9D4B3-178B-4A63-8B13-4423458F405F}" destId="{9201B12D-3450-43CB-BBEE-CF66256420BC}" srcOrd="0" destOrd="0" presId="urn:microsoft.com/office/officeart/2005/8/layout/hierarchy1"/>
    <dgm:cxn modelId="{000FB0D0-58A4-43F5-ADAF-972B25BB65B8}" type="presParOf" srcId="{A5F9D4B3-178B-4A63-8B13-4423458F405F}" destId="{4778B334-6EF3-4668-9AEE-AE160552639B}" srcOrd="1" destOrd="0" presId="urn:microsoft.com/office/officeart/2005/8/layout/hierarchy1"/>
    <dgm:cxn modelId="{DBE8D29F-CEE6-42A8-A66E-0E3A257C5724}" type="presParOf" srcId="{4778B334-6EF3-4668-9AEE-AE160552639B}" destId="{E2940CC9-ECA7-4868-833F-B380D3A525DB}" srcOrd="0" destOrd="0" presId="urn:microsoft.com/office/officeart/2005/8/layout/hierarchy1"/>
    <dgm:cxn modelId="{F0D44E32-B824-4685-895C-C07A7E1F9A90}" type="presParOf" srcId="{E2940CC9-ECA7-4868-833F-B380D3A525DB}" destId="{F810D4C4-D50A-4AE1-9E66-5FE2E2D11220}" srcOrd="0" destOrd="0" presId="urn:microsoft.com/office/officeart/2005/8/layout/hierarchy1"/>
    <dgm:cxn modelId="{49B37AE1-9C91-4169-8105-2932839F7E2A}" type="presParOf" srcId="{E2940CC9-ECA7-4868-833F-B380D3A525DB}" destId="{237F2BDD-151D-476B-BB32-F312B2DDFBCD}" srcOrd="1" destOrd="0" presId="urn:microsoft.com/office/officeart/2005/8/layout/hierarchy1"/>
    <dgm:cxn modelId="{DB354271-05E4-4277-8BB3-66EDC7A2A5BF}" type="presParOf" srcId="{4778B334-6EF3-4668-9AEE-AE160552639B}" destId="{A66F0ED7-79CD-439E-908D-AFBCAA5E5EE0}" srcOrd="1" destOrd="0" presId="urn:microsoft.com/office/officeart/2005/8/layout/hierarchy1"/>
    <dgm:cxn modelId="{CA529E0C-0DA8-4551-A8C9-2A65CA86CB5B}" type="presParOf" srcId="{A5F9D4B3-178B-4A63-8B13-4423458F405F}" destId="{98114F22-2558-4065-A0FA-2AAE50F982ED}" srcOrd="2" destOrd="0" presId="urn:microsoft.com/office/officeart/2005/8/layout/hierarchy1"/>
    <dgm:cxn modelId="{F28FA2BF-5062-459A-BEED-EDCFEC14FECD}" type="presParOf" srcId="{A5F9D4B3-178B-4A63-8B13-4423458F405F}" destId="{E0D59563-815C-43C7-B7D6-9647FBB0EDCE}" srcOrd="3" destOrd="0" presId="urn:microsoft.com/office/officeart/2005/8/layout/hierarchy1"/>
    <dgm:cxn modelId="{C01F3A34-AA12-4218-8A36-1996608F1D30}" type="presParOf" srcId="{E0D59563-815C-43C7-B7D6-9647FBB0EDCE}" destId="{B95BCC9B-0E26-4B75-91F7-B0B3744F6209}" srcOrd="0" destOrd="0" presId="urn:microsoft.com/office/officeart/2005/8/layout/hierarchy1"/>
    <dgm:cxn modelId="{BD9B1F58-DB8C-487F-803A-B9F6D1AAFD1D}" type="presParOf" srcId="{B95BCC9B-0E26-4B75-91F7-B0B3744F6209}" destId="{F1EE26D6-4509-4D99-82A4-7F2EA21F6D96}" srcOrd="0" destOrd="0" presId="urn:microsoft.com/office/officeart/2005/8/layout/hierarchy1"/>
    <dgm:cxn modelId="{D485BBA0-DD78-4521-BCA2-F1DC54093372}" type="presParOf" srcId="{B95BCC9B-0E26-4B75-91F7-B0B3744F6209}" destId="{DD1F9B91-697C-4CBE-8FDE-603616B2DFB2}" srcOrd="1" destOrd="0" presId="urn:microsoft.com/office/officeart/2005/8/layout/hierarchy1"/>
    <dgm:cxn modelId="{DCD1DDE1-F794-469B-A01D-0095F2CEE08B}" type="presParOf" srcId="{E0D59563-815C-43C7-B7D6-9647FBB0EDCE}" destId="{2FCFB15C-BA8F-4265-BBED-C3FA06FFA658}" srcOrd="1" destOrd="0" presId="urn:microsoft.com/office/officeart/2005/8/layout/hierarchy1"/>
    <dgm:cxn modelId="{99FAA311-6ED8-4808-A76B-50A2E760D583}" type="presParOf" srcId="{2FCFB15C-BA8F-4265-BBED-C3FA06FFA658}" destId="{10E682B0-E7EB-4491-B2DD-E8332910413F}" srcOrd="0" destOrd="0" presId="urn:microsoft.com/office/officeart/2005/8/layout/hierarchy1"/>
    <dgm:cxn modelId="{18F308A1-E162-42EB-B5B7-8C68845C4FB3}" type="presParOf" srcId="{2FCFB15C-BA8F-4265-BBED-C3FA06FFA658}" destId="{0FBD5367-4439-4B8F-9AF9-A1D727EAF7A5}" srcOrd="1" destOrd="0" presId="urn:microsoft.com/office/officeart/2005/8/layout/hierarchy1"/>
    <dgm:cxn modelId="{20280935-61D8-4FE5-9868-0E3E11F9C488}" type="presParOf" srcId="{0FBD5367-4439-4B8F-9AF9-A1D727EAF7A5}" destId="{6D0831FC-C2E5-4E54-B6DB-0CFA81CE734B}" srcOrd="0" destOrd="0" presId="urn:microsoft.com/office/officeart/2005/8/layout/hierarchy1"/>
    <dgm:cxn modelId="{C9D23C4B-9249-4A36-9A5B-FF718EB41257}" type="presParOf" srcId="{6D0831FC-C2E5-4E54-B6DB-0CFA81CE734B}" destId="{5E516492-30C9-4E30-837A-64566D677CA7}" srcOrd="0" destOrd="0" presId="urn:microsoft.com/office/officeart/2005/8/layout/hierarchy1"/>
    <dgm:cxn modelId="{A67D2E14-C8DD-4189-B420-3C0AB76DA068}" type="presParOf" srcId="{6D0831FC-C2E5-4E54-B6DB-0CFA81CE734B}" destId="{A76D2513-BD7C-4909-805C-5682C9207640}" srcOrd="1" destOrd="0" presId="urn:microsoft.com/office/officeart/2005/8/layout/hierarchy1"/>
    <dgm:cxn modelId="{B4BE65E2-E848-4E15-BC13-D14F480790B5}" type="presParOf" srcId="{0FBD5367-4439-4B8F-9AF9-A1D727EAF7A5}" destId="{30B5DEAF-E2CC-4300-A88A-A7E213BAFE30}" srcOrd="1" destOrd="0" presId="urn:microsoft.com/office/officeart/2005/8/layout/hierarchy1"/>
    <dgm:cxn modelId="{CE6EC3C4-7A76-4778-83CA-75C7B965F866}" type="presParOf" srcId="{30B5DEAF-E2CC-4300-A88A-A7E213BAFE30}" destId="{712C15CC-7E58-4C17-9B06-8345D56B1286}" srcOrd="0" destOrd="0" presId="urn:microsoft.com/office/officeart/2005/8/layout/hierarchy1"/>
    <dgm:cxn modelId="{B4FAB305-5784-41BD-9A49-2189F262D36E}" type="presParOf" srcId="{30B5DEAF-E2CC-4300-A88A-A7E213BAFE30}" destId="{D1ED63CD-AD07-4D6B-834F-E23827FA759E}" srcOrd="1" destOrd="0" presId="urn:microsoft.com/office/officeart/2005/8/layout/hierarchy1"/>
    <dgm:cxn modelId="{01FA84F8-BB3F-4F6B-A742-A812928DCC35}" type="presParOf" srcId="{D1ED63CD-AD07-4D6B-834F-E23827FA759E}" destId="{472F2649-23B4-4361-9501-3E86C9341AD5}" srcOrd="0" destOrd="0" presId="urn:microsoft.com/office/officeart/2005/8/layout/hierarchy1"/>
    <dgm:cxn modelId="{0F927E7D-59D1-4630-AD71-68D41168A15F}" type="presParOf" srcId="{472F2649-23B4-4361-9501-3E86C9341AD5}" destId="{431427D4-66AE-4631-835F-9EAA9F798816}" srcOrd="0" destOrd="0" presId="urn:microsoft.com/office/officeart/2005/8/layout/hierarchy1"/>
    <dgm:cxn modelId="{7B07FE7F-F208-48D9-88F3-3A364D9A9E0D}" type="presParOf" srcId="{472F2649-23B4-4361-9501-3E86C9341AD5}" destId="{FA096AC7-A8B3-4985-A276-3C738AB01AEE}" srcOrd="1" destOrd="0" presId="urn:microsoft.com/office/officeart/2005/8/layout/hierarchy1"/>
    <dgm:cxn modelId="{01B1870E-D7EE-4928-BC8C-8533EDD755E5}" type="presParOf" srcId="{D1ED63CD-AD07-4D6B-834F-E23827FA759E}" destId="{8C7A4C76-6227-491B-A0A3-2E45B8FC177F}" srcOrd="1" destOrd="0" presId="urn:microsoft.com/office/officeart/2005/8/layout/hierarchy1"/>
    <dgm:cxn modelId="{E1B41D5F-A034-4618-94CE-547750E6278D}" type="presParOf" srcId="{8C7A4C76-6227-491B-A0A3-2E45B8FC177F}" destId="{0A450864-60AF-484F-9D92-BC2F7EB4BD6E}" srcOrd="0" destOrd="0" presId="urn:microsoft.com/office/officeart/2005/8/layout/hierarchy1"/>
    <dgm:cxn modelId="{72AE5736-7577-4B94-A27E-D255C405988D}" type="presParOf" srcId="{8C7A4C76-6227-491B-A0A3-2E45B8FC177F}" destId="{3A7DCB9F-BA3C-49C2-88F6-714F98374D70}" srcOrd="1" destOrd="0" presId="urn:microsoft.com/office/officeart/2005/8/layout/hierarchy1"/>
    <dgm:cxn modelId="{5458747D-9331-41FF-8F58-75DAF6371D12}" type="presParOf" srcId="{3A7DCB9F-BA3C-49C2-88F6-714F98374D70}" destId="{6F4E66B5-B36D-4874-8C2F-1808DAA67D63}" srcOrd="0" destOrd="0" presId="urn:microsoft.com/office/officeart/2005/8/layout/hierarchy1"/>
    <dgm:cxn modelId="{121E7545-E2ED-41B2-8630-7FF2102C89F3}" type="presParOf" srcId="{6F4E66B5-B36D-4874-8C2F-1808DAA67D63}" destId="{AE80A95C-3B62-4AE4-8F0D-17DF7AC45C86}" srcOrd="0" destOrd="0" presId="urn:microsoft.com/office/officeart/2005/8/layout/hierarchy1"/>
    <dgm:cxn modelId="{0CED11FC-AC1B-48C0-9650-00502D621562}" type="presParOf" srcId="{6F4E66B5-B36D-4874-8C2F-1808DAA67D63}" destId="{CCB6D021-FA58-4149-BEED-3B49CDC09A7E}" srcOrd="1" destOrd="0" presId="urn:microsoft.com/office/officeart/2005/8/layout/hierarchy1"/>
    <dgm:cxn modelId="{9A62BEA2-FD87-4595-95D2-6DBB813C45C2}" type="presParOf" srcId="{3A7DCB9F-BA3C-49C2-88F6-714F98374D70}" destId="{02F6D9AA-9844-4AA2-A80C-DBCE56B77085}" srcOrd="1" destOrd="0" presId="urn:microsoft.com/office/officeart/2005/8/layout/hierarchy1"/>
    <dgm:cxn modelId="{739BAEE9-0E00-4CC3-B057-95029C9C8B16}" type="presParOf" srcId="{02F6D9AA-9844-4AA2-A80C-DBCE56B77085}" destId="{A551F560-8325-49B0-A6DD-E03963447D83}" srcOrd="0" destOrd="0" presId="urn:microsoft.com/office/officeart/2005/8/layout/hierarchy1"/>
    <dgm:cxn modelId="{D094ADA6-973C-4D3A-BAA9-239B86F44483}" type="presParOf" srcId="{02F6D9AA-9844-4AA2-A80C-DBCE56B77085}" destId="{0254E28F-7DAA-480E-937B-9AA0B5375567}" srcOrd="1" destOrd="0" presId="urn:microsoft.com/office/officeart/2005/8/layout/hierarchy1"/>
    <dgm:cxn modelId="{FC8A662B-2574-475E-9FD0-4AED32D96EDB}" type="presParOf" srcId="{0254E28F-7DAA-480E-937B-9AA0B5375567}" destId="{ED10A905-CE2D-41B0-821C-8B180D3BA5C5}" srcOrd="0" destOrd="0" presId="urn:microsoft.com/office/officeart/2005/8/layout/hierarchy1"/>
    <dgm:cxn modelId="{7EEF1689-EE25-4A68-ABBF-E44DA66BC5E6}" type="presParOf" srcId="{ED10A905-CE2D-41B0-821C-8B180D3BA5C5}" destId="{ADF6EB0F-B945-4AFB-91B8-A6D48A438272}" srcOrd="0" destOrd="0" presId="urn:microsoft.com/office/officeart/2005/8/layout/hierarchy1"/>
    <dgm:cxn modelId="{66E3D2B3-3D90-4C20-97EC-CDD01B3EAA3E}" type="presParOf" srcId="{ED10A905-CE2D-41B0-821C-8B180D3BA5C5}" destId="{567F37D0-5F9D-401B-AED4-2B0469D82C2C}" srcOrd="1" destOrd="0" presId="urn:microsoft.com/office/officeart/2005/8/layout/hierarchy1"/>
    <dgm:cxn modelId="{12430523-630C-46E0-BCBF-4A75EE8F464E}" type="presParOf" srcId="{0254E28F-7DAA-480E-937B-9AA0B5375567}" destId="{36B95417-2C5D-4B07-BCC9-EBC815D57215}" srcOrd="1" destOrd="0" presId="urn:microsoft.com/office/officeart/2005/8/layout/hierarchy1"/>
    <dgm:cxn modelId="{7847A050-CACE-4140-8B49-282BBDC9D8A1}" type="presParOf" srcId="{A5F9D4B3-178B-4A63-8B13-4423458F405F}" destId="{19A53C92-B3F1-445E-861A-17A31813F97F}" srcOrd="4" destOrd="0" presId="urn:microsoft.com/office/officeart/2005/8/layout/hierarchy1"/>
    <dgm:cxn modelId="{44EBE50E-3E9A-4C05-B941-F433818B1FC6}" type="presParOf" srcId="{A5F9D4B3-178B-4A63-8B13-4423458F405F}" destId="{E385650E-88AA-42DD-9D13-D9DC9875D6A1}" srcOrd="5" destOrd="0" presId="urn:microsoft.com/office/officeart/2005/8/layout/hierarchy1"/>
    <dgm:cxn modelId="{619B6A62-5B59-47BA-8349-F50107650798}" type="presParOf" srcId="{E385650E-88AA-42DD-9D13-D9DC9875D6A1}" destId="{1691AAF7-9A3C-4174-AFBD-53B8F37332F4}" srcOrd="0" destOrd="0" presId="urn:microsoft.com/office/officeart/2005/8/layout/hierarchy1"/>
    <dgm:cxn modelId="{E884988A-73FB-41ED-81CE-E54C59ADF1D1}" type="presParOf" srcId="{1691AAF7-9A3C-4174-AFBD-53B8F37332F4}" destId="{E0E5E3F8-74B9-4EDB-8F97-56CE36E50603}" srcOrd="0" destOrd="0" presId="urn:microsoft.com/office/officeart/2005/8/layout/hierarchy1"/>
    <dgm:cxn modelId="{EF142FC6-6EE5-4FFD-BF0D-3BA041849A3D}" type="presParOf" srcId="{1691AAF7-9A3C-4174-AFBD-53B8F37332F4}" destId="{B64E1966-D207-4397-92DA-32FAA6899B37}" srcOrd="1" destOrd="0" presId="urn:microsoft.com/office/officeart/2005/8/layout/hierarchy1"/>
    <dgm:cxn modelId="{52ABDA83-F0F5-4A03-9C61-D814B5A290A7}" type="presParOf" srcId="{E385650E-88AA-42DD-9D13-D9DC9875D6A1}" destId="{2C9CBE00-8AC9-4246-8D1D-76493F020B02}" srcOrd="1" destOrd="0" presId="urn:microsoft.com/office/officeart/2005/8/layout/hierarchy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D80-B15B-4D09-AF49-7BBAA3786BFE}">
      <dsp:nvSpPr>
        <dsp:cNvPr id="0" name=""/>
        <dsp:cNvSpPr/>
      </dsp:nvSpPr>
      <dsp:spPr>
        <a:xfrm rot="10800000">
          <a:off x="1959265" y="840"/>
          <a:ext cx="5928741" cy="1863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86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bn-IN" sz="4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পরিবেশে জীব উপাদান গুলো কী কী?</a:t>
          </a:r>
          <a:endParaRPr lang="en-NZ" sz="4300" kern="1200" dirty="0"/>
        </a:p>
      </dsp:txBody>
      <dsp:txXfrm rot="10800000">
        <a:off x="2425201" y="840"/>
        <a:ext cx="5462805" cy="1863745"/>
      </dsp:txXfrm>
    </dsp:sp>
    <dsp:sp modelId="{90B0C06A-43E6-450A-BAFB-EE0D4815CAA8}">
      <dsp:nvSpPr>
        <dsp:cNvPr id="0" name=""/>
        <dsp:cNvSpPr/>
      </dsp:nvSpPr>
      <dsp:spPr>
        <a:xfrm>
          <a:off x="1027393" y="840"/>
          <a:ext cx="1863745" cy="18637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4D492-922C-4E80-9912-CB71C0D2DD9D}">
      <dsp:nvSpPr>
        <dsp:cNvPr id="0" name=""/>
        <dsp:cNvSpPr/>
      </dsp:nvSpPr>
      <dsp:spPr>
        <a:xfrm rot="10800000">
          <a:off x="1959265" y="2420927"/>
          <a:ext cx="5928741" cy="1863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86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bn-IN" sz="4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তবে কি এখানে বাস্তুতন্ত্রের সকল উপাদান বিদ্যমান? </a:t>
          </a:r>
          <a:endParaRPr lang="en-NZ" sz="4300" kern="1200" dirty="0"/>
        </a:p>
      </dsp:txBody>
      <dsp:txXfrm rot="10800000">
        <a:off x="2425201" y="2420927"/>
        <a:ext cx="5462805" cy="1863745"/>
      </dsp:txXfrm>
    </dsp:sp>
    <dsp:sp modelId="{4AD5C745-29E1-4900-BD12-88A4730E9D15}">
      <dsp:nvSpPr>
        <dsp:cNvPr id="0" name=""/>
        <dsp:cNvSpPr/>
      </dsp:nvSpPr>
      <dsp:spPr>
        <a:xfrm>
          <a:off x="1027393" y="2420927"/>
          <a:ext cx="1863745" cy="18637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AAF49-4D81-4A4B-9DF2-56CDDF5796A9}">
      <dsp:nvSpPr>
        <dsp:cNvPr id="0" name=""/>
        <dsp:cNvSpPr/>
      </dsp:nvSpPr>
      <dsp:spPr>
        <a:xfrm rot="10800000">
          <a:off x="1959265" y="4841014"/>
          <a:ext cx="5928741" cy="1863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86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bn-IN" sz="4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বাস্তুতন্ত্রের নাম কী? </a:t>
          </a:r>
          <a:endParaRPr lang="en-NZ" sz="4300" kern="1200" dirty="0"/>
        </a:p>
      </dsp:txBody>
      <dsp:txXfrm rot="10800000">
        <a:off x="2425201" y="4841014"/>
        <a:ext cx="5462805" cy="1863745"/>
      </dsp:txXfrm>
    </dsp:sp>
    <dsp:sp modelId="{7712E36D-FD05-45D2-AA9E-CCF3805748EF}">
      <dsp:nvSpPr>
        <dsp:cNvPr id="0" name=""/>
        <dsp:cNvSpPr/>
      </dsp:nvSpPr>
      <dsp:spPr>
        <a:xfrm>
          <a:off x="1027393" y="4841014"/>
          <a:ext cx="1863745" cy="18637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53C92-B3F1-445E-861A-17A31813F97F}">
      <dsp:nvSpPr>
        <dsp:cNvPr id="0" name=""/>
        <dsp:cNvSpPr/>
      </dsp:nvSpPr>
      <dsp:spPr>
        <a:xfrm>
          <a:off x="6122283" y="1662838"/>
          <a:ext cx="1301563" cy="30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60"/>
              </a:lnTo>
              <a:lnTo>
                <a:pt x="1301563" y="211060"/>
              </a:lnTo>
              <a:lnTo>
                <a:pt x="1301563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1F560-8325-49B0-A6DD-E03963447D83}">
      <dsp:nvSpPr>
        <dsp:cNvPr id="0" name=""/>
        <dsp:cNvSpPr/>
      </dsp:nvSpPr>
      <dsp:spPr>
        <a:xfrm>
          <a:off x="6076563" y="5606575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50864-60AF-484F-9D92-BC2F7EB4BD6E}">
      <dsp:nvSpPr>
        <dsp:cNvPr id="0" name=""/>
        <dsp:cNvSpPr/>
      </dsp:nvSpPr>
      <dsp:spPr>
        <a:xfrm>
          <a:off x="6076563" y="4620641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15CC-7E58-4C17-9B06-8345D56B1286}">
      <dsp:nvSpPr>
        <dsp:cNvPr id="0" name=""/>
        <dsp:cNvSpPr/>
      </dsp:nvSpPr>
      <dsp:spPr>
        <a:xfrm>
          <a:off x="6076563" y="3634706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682B0-E7EB-4491-B2DD-E8332910413F}">
      <dsp:nvSpPr>
        <dsp:cNvPr id="0" name=""/>
        <dsp:cNvSpPr/>
      </dsp:nvSpPr>
      <dsp:spPr>
        <a:xfrm>
          <a:off x="6076563" y="2648772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4F22-2558-4065-A0FA-2AAE50F982ED}">
      <dsp:nvSpPr>
        <dsp:cNvPr id="0" name=""/>
        <dsp:cNvSpPr/>
      </dsp:nvSpPr>
      <dsp:spPr>
        <a:xfrm>
          <a:off x="6076563" y="1662838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1B12D-3450-43CB-BBEE-CF66256420BC}">
      <dsp:nvSpPr>
        <dsp:cNvPr id="0" name=""/>
        <dsp:cNvSpPr/>
      </dsp:nvSpPr>
      <dsp:spPr>
        <a:xfrm>
          <a:off x="4820719" y="1662838"/>
          <a:ext cx="1301563" cy="309712"/>
        </a:xfrm>
        <a:custGeom>
          <a:avLst/>
          <a:gdLst/>
          <a:ahLst/>
          <a:cxnLst/>
          <a:rect l="0" t="0" r="0" b="0"/>
          <a:pathLst>
            <a:path>
              <a:moveTo>
                <a:pt x="1301563" y="0"/>
              </a:moveTo>
              <a:lnTo>
                <a:pt x="1301563" y="211060"/>
              </a:lnTo>
              <a:lnTo>
                <a:pt x="0" y="211060"/>
              </a:lnTo>
              <a:lnTo>
                <a:pt x="0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425CC-AE8A-4961-A386-124197671D4B}">
      <dsp:nvSpPr>
        <dsp:cNvPr id="0" name=""/>
        <dsp:cNvSpPr/>
      </dsp:nvSpPr>
      <dsp:spPr>
        <a:xfrm>
          <a:off x="3844547" y="676904"/>
          <a:ext cx="2277735" cy="30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60"/>
              </a:lnTo>
              <a:lnTo>
                <a:pt x="2277735" y="211060"/>
              </a:lnTo>
              <a:lnTo>
                <a:pt x="2277735" y="3097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5981-4CD0-40A9-A32D-FB4611E00775}">
      <dsp:nvSpPr>
        <dsp:cNvPr id="0" name=""/>
        <dsp:cNvSpPr/>
      </dsp:nvSpPr>
      <dsp:spPr>
        <a:xfrm>
          <a:off x="3473436" y="5691299"/>
          <a:ext cx="91440" cy="224989"/>
        </a:xfrm>
        <a:custGeom>
          <a:avLst/>
          <a:gdLst/>
          <a:ahLst/>
          <a:cxnLst/>
          <a:rect l="0" t="0" r="0" b="0"/>
          <a:pathLst>
            <a:path>
              <a:moveTo>
                <a:pt x="65548" y="0"/>
              </a:moveTo>
              <a:lnTo>
                <a:pt x="65548" y="126336"/>
              </a:lnTo>
              <a:lnTo>
                <a:pt x="45720" y="126336"/>
              </a:lnTo>
              <a:lnTo>
                <a:pt x="45720" y="22498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3F09F-57DC-4CB4-B272-747940B8F22B}">
      <dsp:nvSpPr>
        <dsp:cNvPr id="0" name=""/>
        <dsp:cNvSpPr/>
      </dsp:nvSpPr>
      <dsp:spPr>
        <a:xfrm>
          <a:off x="3473436" y="4620641"/>
          <a:ext cx="91440" cy="394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784"/>
              </a:lnTo>
              <a:lnTo>
                <a:pt x="65548" y="295784"/>
              </a:lnTo>
              <a:lnTo>
                <a:pt x="65548" y="39443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1F99B-E076-4885-B33F-B0054B0E1AA5}">
      <dsp:nvSpPr>
        <dsp:cNvPr id="0" name=""/>
        <dsp:cNvSpPr/>
      </dsp:nvSpPr>
      <dsp:spPr>
        <a:xfrm>
          <a:off x="3473436" y="3634706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3C95B-6D9A-4535-A26F-A20A05EB92B5}">
      <dsp:nvSpPr>
        <dsp:cNvPr id="0" name=""/>
        <dsp:cNvSpPr/>
      </dsp:nvSpPr>
      <dsp:spPr>
        <a:xfrm>
          <a:off x="3473436" y="2648772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EBCA5-9ABE-4B4A-9DD2-BB5A98C8093F}">
      <dsp:nvSpPr>
        <dsp:cNvPr id="0" name=""/>
        <dsp:cNvSpPr/>
      </dsp:nvSpPr>
      <dsp:spPr>
        <a:xfrm>
          <a:off x="3473436" y="1662838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5A635-E767-4CA3-9060-6CD9AB536238}">
      <dsp:nvSpPr>
        <dsp:cNvPr id="0" name=""/>
        <dsp:cNvSpPr/>
      </dsp:nvSpPr>
      <dsp:spPr>
        <a:xfrm>
          <a:off x="3519156" y="676904"/>
          <a:ext cx="325390" cy="309712"/>
        </a:xfrm>
        <a:custGeom>
          <a:avLst/>
          <a:gdLst/>
          <a:ahLst/>
          <a:cxnLst/>
          <a:rect l="0" t="0" r="0" b="0"/>
          <a:pathLst>
            <a:path>
              <a:moveTo>
                <a:pt x="325390" y="0"/>
              </a:moveTo>
              <a:lnTo>
                <a:pt x="325390" y="211060"/>
              </a:lnTo>
              <a:lnTo>
                <a:pt x="0" y="211060"/>
              </a:lnTo>
              <a:lnTo>
                <a:pt x="0" y="3097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515FE-54B0-4E79-A896-925F26F98C58}">
      <dsp:nvSpPr>
        <dsp:cNvPr id="0" name=""/>
        <dsp:cNvSpPr/>
      </dsp:nvSpPr>
      <dsp:spPr>
        <a:xfrm>
          <a:off x="2171873" y="3634706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814A3-D0B3-4D7C-839A-0F8BA1F45452}">
      <dsp:nvSpPr>
        <dsp:cNvPr id="0" name=""/>
        <dsp:cNvSpPr/>
      </dsp:nvSpPr>
      <dsp:spPr>
        <a:xfrm>
          <a:off x="2171873" y="2648772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A3765-B2ED-4CA6-A2FF-2BB14CC3890D}">
      <dsp:nvSpPr>
        <dsp:cNvPr id="0" name=""/>
        <dsp:cNvSpPr/>
      </dsp:nvSpPr>
      <dsp:spPr>
        <a:xfrm>
          <a:off x="1566811" y="1662838"/>
          <a:ext cx="650781" cy="30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60"/>
              </a:lnTo>
              <a:lnTo>
                <a:pt x="650781" y="211060"/>
              </a:lnTo>
              <a:lnTo>
                <a:pt x="650781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117D6-E305-45B2-84BC-D12BAD25FAB7}">
      <dsp:nvSpPr>
        <dsp:cNvPr id="0" name=""/>
        <dsp:cNvSpPr/>
      </dsp:nvSpPr>
      <dsp:spPr>
        <a:xfrm>
          <a:off x="870309" y="3634706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2D57F-8B97-44F1-91D7-9D86FDCDB23E}">
      <dsp:nvSpPr>
        <dsp:cNvPr id="0" name=""/>
        <dsp:cNvSpPr/>
      </dsp:nvSpPr>
      <dsp:spPr>
        <a:xfrm>
          <a:off x="870309" y="2648772"/>
          <a:ext cx="91440" cy="309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53096-0981-4246-819F-A22B2570438F}">
      <dsp:nvSpPr>
        <dsp:cNvPr id="0" name=""/>
        <dsp:cNvSpPr/>
      </dsp:nvSpPr>
      <dsp:spPr>
        <a:xfrm>
          <a:off x="916029" y="1662838"/>
          <a:ext cx="650781" cy="309712"/>
        </a:xfrm>
        <a:custGeom>
          <a:avLst/>
          <a:gdLst/>
          <a:ahLst/>
          <a:cxnLst/>
          <a:rect l="0" t="0" r="0" b="0"/>
          <a:pathLst>
            <a:path>
              <a:moveTo>
                <a:pt x="650781" y="0"/>
              </a:moveTo>
              <a:lnTo>
                <a:pt x="650781" y="211060"/>
              </a:lnTo>
              <a:lnTo>
                <a:pt x="0" y="211060"/>
              </a:lnTo>
              <a:lnTo>
                <a:pt x="0" y="30971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C794-A12E-408C-8612-4EA47B47A530}">
      <dsp:nvSpPr>
        <dsp:cNvPr id="0" name=""/>
        <dsp:cNvSpPr/>
      </dsp:nvSpPr>
      <dsp:spPr>
        <a:xfrm>
          <a:off x="1566811" y="676904"/>
          <a:ext cx="2277735" cy="309712"/>
        </a:xfrm>
        <a:custGeom>
          <a:avLst/>
          <a:gdLst/>
          <a:ahLst/>
          <a:cxnLst/>
          <a:rect l="0" t="0" r="0" b="0"/>
          <a:pathLst>
            <a:path>
              <a:moveTo>
                <a:pt x="2277735" y="0"/>
              </a:moveTo>
              <a:lnTo>
                <a:pt x="2277735" y="211060"/>
              </a:lnTo>
              <a:lnTo>
                <a:pt x="0" y="211060"/>
              </a:lnTo>
              <a:lnTo>
                <a:pt x="0" y="30971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3970-CD54-4E86-BA56-9770204020CE}">
      <dsp:nvSpPr>
        <dsp:cNvPr id="0" name=""/>
        <dsp:cNvSpPr/>
      </dsp:nvSpPr>
      <dsp:spPr>
        <a:xfrm>
          <a:off x="3312089" y="682"/>
          <a:ext cx="1064915" cy="676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F2A39-1C39-4094-94DA-BD7E53C3E2AA}">
      <dsp:nvSpPr>
        <dsp:cNvPr id="0" name=""/>
        <dsp:cNvSpPr/>
      </dsp:nvSpPr>
      <dsp:spPr>
        <a:xfrm>
          <a:off x="3430413" y="113090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বাস্তুতন্ত্রের উপাদানসমূহ </a:t>
          </a:r>
          <a:endParaRPr lang="en-NZ" sz="1700" kern="1200" dirty="0"/>
        </a:p>
      </dsp:txBody>
      <dsp:txXfrm>
        <a:off x="3450219" y="132896"/>
        <a:ext cx="1025303" cy="636609"/>
      </dsp:txXfrm>
    </dsp:sp>
    <dsp:sp modelId="{ED5DE140-AA3D-41DF-A435-D061AEF7B426}">
      <dsp:nvSpPr>
        <dsp:cNvPr id="0" name=""/>
        <dsp:cNvSpPr/>
      </dsp:nvSpPr>
      <dsp:spPr>
        <a:xfrm>
          <a:off x="1034353" y="986617"/>
          <a:ext cx="1064915" cy="6762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9EEA-F1C8-4922-9E8F-6E452DE53C19}">
      <dsp:nvSpPr>
        <dsp:cNvPr id="0" name=""/>
        <dsp:cNvSpPr/>
      </dsp:nvSpPr>
      <dsp:spPr>
        <a:xfrm>
          <a:off x="1152677" y="1099024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জড় উপাদান </a:t>
          </a:r>
          <a:endParaRPr lang="en-NZ" sz="1700" kern="1200" dirty="0"/>
        </a:p>
      </dsp:txBody>
      <dsp:txXfrm>
        <a:off x="1172483" y="1118830"/>
        <a:ext cx="1025303" cy="636609"/>
      </dsp:txXfrm>
    </dsp:sp>
    <dsp:sp modelId="{F50767A5-9975-4B94-BA64-5D8E679ACAFD}">
      <dsp:nvSpPr>
        <dsp:cNvPr id="0" name=""/>
        <dsp:cNvSpPr/>
      </dsp:nvSpPr>
      <dsp:spPr>
        <a:xfrm>
          <a:off x="383571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F43F4-9347-4C23-892C-CAFF7B7713D0}">
      <dsp:nvSpPr>
        <dsp:cNvPr id="0" name=""/>
        <dsp:cNvSpPr/>
      </dsp:nvSpPr>
      <dsp:spPr>
        <a:xfrm>
          <a:off x="501895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অজৈব বস্তু </a:t>
          </a:r>
          <a:endParaRPr lang="en-NZ" sz="1700" kern="1200" dirty="0"/>
        </a:p>
      </dsp:txBody>
      <dsp:txXfrm>
        <a:off x="521701" y="2104764"/>
        <a:ext cx="1025303" cy="636609"/>
      </dsp:txXfrm>
    </dsp:sp>
    <dsp:sp modelId="{8F219E7A-19FE-49FA-824A-DB199176B19B}">
      <dsp:nvSpPr>
        <dsp:cNvPr id="0" name=""/>
        <dsp:cNvSpPr/>
      </dsp:nvSpPr>
      <dsp:spPr>
        <a:xfrm>
          <a:off x="383571" y="2958485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F9496-8274-4EB4-801B-36FC9D0D9D79}">
      <dsp:nvSpPr>
        <dsp:cNvPr id="0" name=""/>
        <dsp:cNvSpPr/>
      </dsp:nvSpPr>
      <dsp:spPr>
        <a:xfrm>
          <a:off x="501895" y="3070893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7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</m:ctrlPr>
                  </m:sSubPr>
                  <m:e>
                    <m:r>
                      <a:rPr lang="en-US" sz="1700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𝑂</m:t>
                    </m:r>
                  </m:e>
                  <m:sub>
                    <m:r>
                      <a:rPr lang="en-US" sz="1700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sub>
                </m:sSub>
              </m:oMath>
            </m:oMathPara>
          </a14:m>
          <a:endParaRPr lang="en-NZ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701" y="3090699"/>
        <a:ext cx="1025303" cy="636609"/>
      </dsp:txXfrm>
    </dsp:sp>
    <dsp:sp modelId="{688D87E5-425C-42CF-B64A-69719BF2438B}">
      <dsp:nvSpPr>
        <dsp:cNvPr id="0" name=""/>
        <dsp:cNvSpPr/>
      </dsp:nvSpPr>
      <dsp:spPr>
        <a:xfrm>
          <a:off x="383571" y="3944419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749AB-76EE-4B2F-8D26-63DD9771263D}">
      <dsp:nvSpPr>
        <dsp:cNvPr id="0" name=""/>
        <dsp:cNvSpPr/>
      </dsp:nvSpPr>
      <dsp:spPr>
        <a:xfrm>
          <a:off x="501895" y="4056827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bn-IN" sz="17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</m:ctrlPr>
                  </m:sSubPr>
                  <m:e>
                    <m:r>
                      <a:rPr lang="en-US" sz="1700" b="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en-US" sz="1700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𝐶𝑂</m:t>
                    </m:r>
                  </m:e>
                  <m:sub>
                    <m:r>
                      <a:rPr lang="en-US" sz="1700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</m:sub>
                </m:sSub>
              </m:oMath>
            </m:oMathPara>
          </a14:m>
          <a:endParaRPr lang="en-NZ" sz="1700" kern="1200" dirty="0"/>
        </a:p>
      </dsp:txBody>
      <dsp:txXfrm>
        <a:off x="521701" y="4076633"/>
        <a:ext cx="1025303" cy="636609"/>
      </dsp:txXfrm>
    </dsp:sp>
    <dsp:sp modelId="{3A18E220-0444-4515-BCF8-EEC68C71FE16}">
      <dsp:nvSpPr>
        <dsp:cNvPr id="0" name=""/>
        <dsp:cNvSpPr/>
      </dsp:nvSpPr>
      <dsp:spPr>
        <a:xfrm>
          <a:off x="1685135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AF211-8F89-4164-A222-880133B88B0F}">
      <dsp:nvSpPr>
        <dsp:cNvPr id="0" name=""/>
        <dsp:cNvSpPr/>
      </dsp:nvSpPr>
      <dsp:spPr>
        <a:xfrm>
          <a:off x="1803459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জৈব বস্তু </a:t>
          </a:r>
          <a:endParaRPr lang="en-NZ" sz="1700" kern="1200" dirty="0"/>
        </a:p>
      </dsp:txBody>
      <dsp:txXfrm>
        <a:off x="1823265" y="2104764"/>
        <a:ext cx="1025303" cy="636609"/>
      </dsp:txXfrm>
    </dsp:sp>
    <dsp:sp modelId="{7D091BCA-278E-4D64-8E2A-63BEE3D304AB}">
      <dsp:nvSpPr>
        <dsp:cNvPr id="0" name=""/>
        <dsp:cNvSpPr/>
      </dsp:nvSpPr>
      <dsp:spPr>
        <a:xfrm>
          <a:off x="1685135" y="2958485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4BF60-ECE4-4A32-A3C9-D402CEB411FE}">
      <dsp:nvSpPr>
        <dsp:cNvPr id="0" name=""/>
        <dsp:cNvSpPr/>
      </dsp:nvSpPr>
      <dsp:spPr>
        <a:xfrm>
          <a:off x="1803459" y="3070893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sz="1700" kern="1200" dirty="0"/>
        </a:p>
      </dsp:txBody>
      <dsp:txXfrm>
        <a:off x="1823265" y="3090699"/>
        <a:ext cx="1025303" cy="636609"/>
      </dsp:txXfrm>
    </dsp:sp>
    <dsp:sp modelId="{2A746EB9-C763-4D80-BE20-F814E4121445}">
      <dsp:nvSpPr>
        <dsp:cNvPr id="0" name=""/>
        <dsp:cNvSpPr/>
      </dsp:nvSpPr>
      <dsp:spPr>
        <a:xfrm>
          <a:off x="1685135" y="3944419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B84E3-2ECE-40D4-8D9C-9D5F34A5F556}">
      <dsp:nvSpPr>
        <dsp:cNvPr id="0" name=""/>
        <dsp:cNvSpPr/>
      </dsp:nvSpPr>
      <dsp:spPr>
        <a:xfrm>
          <a:off x="1803459" y="4056827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দেহ</a:t>
          </a:r>
          <a:r>
            <a:rPr lang="en-US" sz="1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NZ" sz="1700" kern="1200" dirty="0"/>
        </a:p>
      </dsp:txBody>
      <dsp:txXfrm>
        <a:off x="1823265" y="4076633"/>
        <a:ext cx="1025303" cy="636609"/>
      </dsp:txXfrm>
    </dsp:sp>
    <dsp:sp modelId="{4D4E3693-BE49-435A-B6D7-375FB955AE5E}">
      <dsp:nvSpPr>
        <dsp:cNvPr id="0" name=""/>
        <dsp:cNvSpPr/>
      </dsp:nvSpPr>
      <dsp:spPr>
        <a:xfrm>
          <a:off x="2986698" y="986617"/>
          <a:ext cx="1064915" cy="6762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34A27-2D68-41A4-9025-461217F79BDC}">
      <dsp:nvSpPr>
        <dsp:cNvPr id="0" name=""/>
        <dsp:cNvSpPr/>
      </dsp:nvSpPr>
      <dsp:spPr>
        <a:xfrm>
          <a:off x="3105022" y="1099024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ভৌত উপাদান </a:t>
          </a:r>
          <a:endParaRPr lang="en-NZ" sz="1700" kern="1200" dirty="0"/>
        </a:p>
      </dsp:txBody>
      <dsp:txXfrm>
        <a:off x="3124828" y="1118830"/>
        <a:ext cx="1025303" cy="636609"/>
      </dsp:txXfrm>
    </dsp:sp>
    <dsp:sp modelId="{C5DC2A27-BFC3-4469-A4D1-ED84BB0DC5A2}">
      <dsp:nvSpPr>
        <dsp:cNvPr id="0" name=""/>
        <dsp:cNvSpPr/>
      </dsp:nvSpPr>
      <dsp:spPr>
        <a:xfrm>
          <a:off x="2986698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CD5E6-3775-4885-997C-477B1B69215A}">
      <dsp:nvSpPr>
        <dsp:cNvPr id="0" name=""/>
        <dsp:cNvSpPr/>
      </dsp:nvSpPr>
      <dsp:spPr>
        <a:xfrm>
          <a:off x="3105022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সূর্যালোক </a:t>
          </a:r>
          <a:endParaRPr lang="en-NZ" sz="1700" kern="1200" dirty="0"/>
        </a:p>
      </dsp:txBody>
      <dsp:txXfrm>
        <a:off x="3124828" y="2104764"/>
        <a:ext cx="1025303" cy="636609"/>
      </dsp:txXfrm>
    </dsp:sp>
    <dsp:sp modelId="{B49F853C-E6A4-41F4-BAE9-FB5F001573BF}">
      <dsp:nvSpPr>
        <dsp:cNvPr id="0" name=""/>
        <dsp:cNvSpPr/>
      </dsp:nvSpPr>
      <dsp:spPr>
        <a:xfrm>
          <a:off x="2986698" y="2958485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28AA6-8DAA-42A7-B001-7C0A2C5CAA6A}">
      <dsp:nvSpPr>
        <dsp:cNvPr id="0" name=""/>
        <dsp:cNvSpPr/>
      </dsp:nvSpPr>
      <dsp:spPr>
        <a:xfrm>
          <a:off x="3105022" y="3070893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তাপমাত্রা </a:t>
          </a:r>
          <a:endParaRPr lang="en-NZ" sz="1700" kern="1200" dirty="0"/>
        </a:p>
      </dsp:txBody>
      <dsp:txXfrm>
        <a:off x="3124828" y="3090699"/>
        <a:ext cx="1025303" cy="636609"/>
      </dsp:txXfrm>
    </dsp:sp>
    <dsp:sp modelId="{C9C722E7-6E98-4D30-A27A-419545DA21B7}">
      <dsp:nvSpPr>
        <dsp:cNvPr id="0" name=""/>
        <dsp:cNvSpPr/>
      </dsp:nvSpPr>
      <dsp:spPr>
        <a:xfrm>
          <a:off x="2986698" y="3944419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8B6A0-7CE9-4642-A78A-52CDB44E4E16}">
      <dsp:nvSpPr>
        <dsp:cNvPr id="0" name=""/>
        <dsp:cNvSpPr/>
      </dsp:nvSpPr>
      <dsp:spPr>
        <a:xfrm>
          <a:off x="3105022" y="4056827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NZ" sz="1700" kern="1200" dirty="0"/>
        </a:p>
      </dsp:txBody>
      <dsp:txXfrm>
        <a:off x="3124828" y="4076633"/>
        <a:ext cx="1025303" cy="636609"/>
      </dsp:txXfrm>
    </dsp:sp>
    <dsp:sp modelId="{9A695B44-1514-46B2-8285-5EBE76A69830}">
      <dsp:nvSpPr>
        <dsp:cNvPr id="0" name=""/>
        <dsp:cNvSpPr/>
      </dsp:nvSpPr>
      <dsp:spPr>
        <a:xfrm>
          <a:off x="3006527" y="5015077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200E8-29B8-402C-9B65-917F751AD7F0}">
      <dsp:nvSpPr>
        <dsp:cNvPr id="0" name=""/>
        <dsp:cNvSpPr/>
      </dsp:nvSpPr>
      <dsp:spPr>
        <a:xfrm>
          <a:off x="3124851" y="5127485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ভূপৃষ্ট থেকে গভীরতা </a:t>
          </a:r>
          <a:endParaRPr lang="en-NZ" sz="1700" kern="1200" dirty="0"/>
        </a:p>
      </dsp:txBody>
      <dsp:txXfrm>
        <a:off x="3144657" y="5147291"/>
        <a:ext cx="1025303" cy="636609"/>
      </dsp:txXfrm>
    </dsp:sp>
    <dsp:sp modelId="{832EFCB4-D980-4D89-97E5-7AE3F3BB3DC1}">
      <dsp:nvSpPr>
        <dsp:cNvPr id="0" name=""/>
        <dsp:cNvSpPr/>
      </dsp:nvSpPr>
      <dsp:spPr>
        <a:xfrm>
          <a:off x="2986698" y="5916288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77945-776E-46E9-8F52-5ACFD26CC649}">
      <dsp:nvSpPr>
        <dsp:cNvPr id="0" name=""/>
        <dsp:cNvSpPr/>
      </dsp:nvSpPr>
      <dsp:spPr>
        <a:xfrm>
          <a:off x="3105022" y="6028695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উচ্চতা </a:t>
          </a:r>
          <a:endParaRPr lang="en-NZ" sz="1700" kern="1200" dirty="0"/>
        </a:p>
      </dsp:txBody>
      <dsp:txXfrm>
        <a:off x="3124828" y="6048501"/>
        <a:ext cx="1025303" cy="636609"/>
      </dsp:txXfrm>
    </dsp:sp>
    <dsp:sp modelId="{9A796130-B414-46BD-91F0-3DF50D7F29ED}">
      <dsp:nvSpPr>
        <dsp:cNvPr id="0" name=""/>
        <dsp:cNvSpPr/>
      </dsp:nvSpPr>
      <dsp:spPr>
        <a:xfrm>
          <a:off x="5589825" y="986617"/>
          <a:ext cx="1064915" cy="6762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2D0A-7433-48DA-ABA4-ACC0566EE4DD}">
      <dsp:nvSpPr>
        <dsp:cNvPr id="0" name=""/>
        <dsp:cNvSpPr/>
      </dsp:nvSpPr>
      <dsp:spPr>
        <a:xfrm>
          <a:off x="5708149" y="1099024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জীব উপাদান </a:t>
          </a:r>
          <a:endParaRPr lang="en-NZ" sz="1700" kern="1200" dirty="0"/>
        </a:p>
      </dsp:txBody>
      <dsp:txXfrm>
        <a:off x="5727955" y="1118830"/>
        <a:ext cx="1025303" cy="636609"/>
      </dsp:txXfrm>
    </dsp:sp>
    <dsp:sp modelId="{F810D4C4-D50A-4AE1-9E66-5FE2E2D11220}">
      <dsp:nvSpPr>
        <dsp:cNvPr id="0" name=""/>
        <dsp:cNvSpPr/>
      </dsp:nvSpPr>
      <dsp:spPr>
        <a:xfrm>
          <a:off x="4288261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F2BDD-151D-476B-BB32-F312B2DDFBCD}">
      <dsp:nvSpPr>
        <dsp:cNvPr id="0" name=""/>
        <dsp:cNvSpPr/>
      </dsp:nvSpPr>
      <dsp:spPr>
        <a:xfrm>
          <a:off x="4406585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উৎপাদক</a:t>
          </a:r>
          <a:endParaRPr lang="en-NZ" sz="1700" kern="1200" dirty="0"/>
        </a:p>
      </dsp:txBody>
      <dsp:txXfrm>
        <a:off x="4426391" y="2104764"/>
        <a:ext cx="1025303" cy="636609"/>
      </dsp:txXfrm>
    </dsp:sp>
    <dsp:sp modelId="{F1EE26D6-4509-4D99-82A4-7F2EA21F6D96}">
      <dsp:nvSpPr>
        <dsp:cNvPr id="0" name=""/>
        <dsp:cNvSpPr/>
      </dsp:nvSpPr>
      <dsp:spPr>
        <a:xfrm>
          <a:off x="5589825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F9B91-697C-4CBE-8FDE-603616B2DFB2}">
      <dsp:nvSpPr>
        <dsp:cNvPr id="0" name=""/>
        <dsp:cNvSpPr/>
      </dsp:nvSpPr>
      <dsp:spPr>
        <a:xfrm>
          <a:off x="5708149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খাদক</a:t>
          </a:r>
          <a:endParaRPr lang="en-NZ" sz="1700" kern="1200" dirty="0"/>
        </a:p>
      </dsp:txBody>
      <dsp:txXfrm>
        <a:off x="5727955" y="2104764"/>
        <a:ext cx="1025303" cy="636609"/>
      </dsp:txXfrm>
    </dsp:sp>
    <dsp:sp modelId="{5E516492-30C9-4E30-837A-64566D677CA7}">
      <dsp:nvSpPr>
        <dsp:cNvPr id="0" name=""/>
        <dsp:cNvSpPr/>
      </dsp:nvSpPr>
      <dsp:spPr>
        <a:xfrm>
          <a:off x="5589825" y="2958485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D2513-BD7C-4909-805C-5682C9207640}">
      <dsp:nvSpPr>
        <dsp:cNvPr id="0" name=""/>
        <dsp:cNvSpPr/>
      </dsp:nvSpPr>
      <dsp:spPr>
        <a:xfrm>
          <a:off x="5708149" y="3070893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তৃণভোজী/১ম </a:t>
          </a:r>
          <a:endParaRPr lang="en-NZ" sz="1700" kern="1200" dirty="0"/>
        </a:p>
      </dsp:txBody>
      <dsp:txXfrm>
        <a:off x="5727955" y="3090699"/>
        <a:ext cx="1025303" cy="636609"/>
      </dsp:txXfrm>
    </dsp:sp>
    <dsp:sp modelId="{431427D4-66AE-4631-835F-9EAA9F798816}">
      <dsp:nvSpPr>
        <dsp:cNvPr id="0" name=""/>
        <dsp:cNvSpPr/>
      </dsp:nvSpPr>
      <dsp:spPr>
        <a:xfrm>
          <a:off x="5589825" y="3944419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96AC7-A8B3-4985-A276-3C738AB01AEE}">
      <dsp:nvSpPr>
        <dsp:cNvPr id="0" name=""/>
        <dsp:cNvSpPr/>
      </dsp:nvSpPr>
      <dsp:spPr>
        <a:xfrm>
          <a:off x="5708149" y="4056827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মাংশাসী/২য় </a:t>
          </a:r>
          <a:endParaRPr lang="en-NZ" sz="1700" kern="1200" dirty="0"/>
        </a:p>
      </dsp:txBody>
      <dsp:txXfrm>
        <a:off x="5727955" y="4076633"/>
        <a:ext cx="1025303" cy="636609"/>
      </dsp:txXfrm>
    </dsp:sp>
    <dsp:sp modelId="{AE80A95C-3B62-4AE4-8F0D-17DF7AC45C86}">
      <dsp:nvSpPr>
        <dsp:cNvPr id="0" name=""/>
        <dsp:cNvSpPr/>
      </dsp:nvSpPr>
      <dsp:spPr>
        <a:xfrm>
          <a:off x="5589825" y="4930353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D021-FA58-4149-BEED-3B49CDC09A7E}">
      <dsp:nvSpPr>
        <dsp:cNvPr id="0" name=""/>
        <dsp:cNvSpPr/>
      </dsp:nvSpPr>
      <dsp:spPr>
        <a:xfrm>
          <a:off x="5708149" y="5042761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৩য় স্তরের খাদক </a:t>
          </a:r>
          <a:endParaRPr lang="en-NZ" sz="1700" kern="1200" dirty="0"/>
        </a:p>
      </dsp:txBody>
      <dsp:txXfrm>
        <a:off x="5727955" y="5062567"/>
        <a:ext cx="1025303" cy="636609"/>
      </dsp:txXfrm>
    </dsp:sp>
    <dsp:sp modelId="{ADF6EB0F-B945-4AFB-91B8-A6D48A438272}">
      <dsp:nvSpPr>
        <dsp:cNvPr id="0" name=""/>
        <dsp:cNvSpPr/>
      </dsp:nvSpPr>
      <dsp:spPr>
        <a:xfrm>
          <a:off x="5589825" y="5916288"/>
          <a:ext cx="1064915" cy="6762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37D0-5F9D-401B-AED4-2B0469D82C2C}">
      <dsp:nvSpPr>
        <dsp:cNvPr id="0" name=""/>
        <dsp:cNvSpPr/>
      </dsp:nvSpPr>
      <dsp:spPr>
        <a:xfrm>
          <a:off x="5708149" y="6028695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সর্বোচ্চ খাদক</a:t>
          </a:r>
          <a:endParaRPr lang="en-NZ" sz="1700" kern="1200" dirty="0"/>
        </a:p>
      </dsp:txBody>
      <dsp:txXfrm>
        <a:off x="5727955" y="6048501"/>
        <a:ext cx="1025303" cy="636609"/>
      </dsp:txXfrm>
    </dsp:sp>
    <dsp:sp modelId="{E0E5E3F8-74B9-4EDB-8F97-56CE36E50603}">
      <dsp:nvSpPr>
        <dsp:cNvPr id="0" name=""/>
        <dsp:cNvSpPr/>
      </dsp:nvSpPr>
      <dsp:spPr>
        <a:xfrm>
          <a:off x="6891388" y="1972551"/>
          <a:ext cx="1064915" cy="6762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E1966-D207-4397-92DA-32FAA6899B37}">
      <dsp:nvSpPr>
        <dsp:cNvPr id="0" name=""/>
        <dsp:cNvSpPr/>
      </dsp:nvSpPr>
      <dsp:spPr>
        <a:xfrm>
          <a:off x="7009712" y="2084958"/>
          <a:ext cx="1064915" cy="676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anose="02000000000000000000" pitchFamily="2" charset="0"/>
              <a:cs typeface="NikoshBAN" panose="02000000000000000000" pitchFamily="2" charset="0"/>
            </a:rPr>
            <a:t>বিয়োজক</a:t>
          </a:r>
          <a:endParaRPr lang="en-NZ" sz="1700" kern="1200" dirty="0"/>
        </a:p>
      </dsp:txBody>
      <dsp:txXfrm>
        <a:off x="7029518" y="2104764"/>
        <a:ext cx="1025303" cy="636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62F-E7E7-4102-9C5F-E26043339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4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1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6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5248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53623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5665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58965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1865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86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6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Abul Hasem, SKHS, Satkania. Chattogram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0C940-5EF9-4AD0-A056-394BEA3A906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2" descr="C:\Users\User\Desktop\Quit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86863FB-537B-4D78-B91A-C08DD4E0B1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5" Type="http://schemas.openxmlformats.org/officeDocument/2006/relationships/image" Target="../media/image28.gif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Relationship Id="rId1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ubrata349635@gmail.com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E8722-AD07-40F8-B7E4-D95EFB5E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E822-F9FF-49A9-81FF-8B96DF52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Abul Hasem, SKHS, Satkania. Chattogram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4BAD-D761-4C82-A84F-4EB4B0C9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C4C53-4AA6-4A2D-B46D-F9C6DEFC3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" y="230659"/>
            <a:ext cx="8539898" cy="63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941" y="3124200"/>
            <a:ext cx="5442859" cy="3810001"/>
          </a:xfrm>
          <a:prstGeom prst="rect">
            <a:avLst/>
          </a:prstGeom>
          <a:noFill/>
        </p:spPr>
      </p:pic>
      <p:pic>
        <p:nvPicPr>
          <p:cNvPr id="4098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6301"/>
            <a:ext cx="5008632" cy="3657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23420" y="5846856"/>
            <a:ext cx="5791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প্রাণী (জু-প্লাঙ্কটন) 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01" y="165322"/>
            <a:ext cx="822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এমন কী রয়েছে, যার ফলে  সবুজ দেখায়?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3948"/>
            <a:ext cx="5332073" cy="399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2421" y="5041764"/>
            <a:ext cx="56565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উদ্ভিদ (ফাইটোপ্লাঙ্কটন)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35" y="870595"/>
            <a:ext cx="2933594" cy="2346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4316" y="206439"/>
            <a:ext cx="426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8" grpId="0" animBg="1"/>
      <p:bldP spid="8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7004154" y="3797256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279754" y="5930856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2"/>
          <p:cNvSpPr txBox="1"/>
          <p:nvPr/>
        </p:nvSpPr>
        <p:spPr>
          <a:xfrm>
            <a:off x="598226" y="1651988"/>
            <a:ext cx="83933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খাদক হিসেবে তিন স্তরের খাদক দেখা যায়, এরা কী কী?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১ম, ২য় ও ৩য় স্তরের খাদকের একটি তালিকা তৈরি কর।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52505-731B-43A8-9A0C-789F66920292}"/>
              </a:ext>
            </a:extLst>
          </p:cNvPr>
          <p:cNvSpPr txBox="1"/>
          <p:nvPr/>
        </p:nvSpPr>
        <p:spPr>
          <a:xfrm>
            <a:off x="609600" y="2102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NZ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9E5E8-14AF-4F94-97A6-E6149645F9DC}"/>
              </a:ext>
            </a:extLst>
          </p:cNvPr>
          <p:cNvSpPr txBox="1"/>
          <p:nvPr/>
        </p:nvSpPr>
        <p:spPr>
          <a:xfrm>
            <a:off x="266700" y="852018"/>
            <a:ext cx="8610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	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জুয়োপ্লাঙ্কটন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ক- 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ii.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iii.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ii ও iii			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4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9725" y="838200"/>
            <a:ext cx="2763549" cy="1021556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6728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োমার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থবা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ন্ত্রের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765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6858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8" y="4962524"/>
            <a:ext cx="8280401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888E3-F565-41E5-B5A3-5544D1FD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"/>
            <a:ext cx="82804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C81D-68DD-4C4B-A3AE-8C24712BFB72}"/>
              </a:ext>
            </a:extLst>
          </p:cNvPr>
          <p:cNvSpPr txBox="1"/>
          <p:nvPr/>
        </p:nvSpPr>
        <p:spPr>
          <a:xfrm>
            <a:off x="1863138" y="2209800"/>
            <a:ext cx="5094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1434" y="2367264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42406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4994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1018" y="2367264"/>
            <a:ext cx="480298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সুব্রত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এমএড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রামনগর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subrata349635@gmail.com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: 01739 321819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072" y="762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FEF127-A9EE-4F4B-A172-50F6A04DB0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3617" b="8739"/>
          <a:stretch/>
        </p:blipFill>
        <p:spPr>
          <a:xfrm rot="5400000">
            <a:off x="97061" y="2695870"/>
            <a:ext cx="3657601" cy="30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7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143000"/>
            <a:ext cx="5414805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5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CA6414-DEA1-4298-A3B1-C223B622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485713"/>
              </p:ext>
            </p:extLst>
          </p:nvPr>
        </p:nvGraphicFramePr>
        <p:xfrm>
          <a:off x="114300" y="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0C06A-43E6-450A-BAFB-EE0D4815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0B0C06A-43E6-450A-BAFB-EE0D4815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0B0C06A-43E6-450A-BAFB-EE0D4815C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90B0C06A-43E6-450A-BAFB-EE0D4815C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2ED80-B15B-4D09-AF49-7BBAA378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DE52ED80-B15B-4D09-AF49-7BBAA378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E52ED80-B15B-4D09-AF49-7BBAA378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DE52ED80-B15B-4D09-AF49-7BBAA3786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D5C745-29E1-4900-BD12-88A4730E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AD5C745-29E1-4900-BD12-88A4730E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AD5C745-29E1-4900-BD12-88A4730E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AD5C745-29E1-4900-BD12-88A4730E9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4D492-922C-4E80-9912-CB71C0D2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A14D492-922C-4E80-9912-CB71C0D2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A14D492-922C-4E80-9912-CB71C0D2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A14D492-922C-4E80-9912-CB71C0D2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2E36D-FD05-45D2-AA9E-CCF380574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7712E36D-FD05-45D2-AA9E-CCF380574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7712E36D-FD05-45D2-AA9E-CCF380574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7712E36D-FD05-45D2-AA9E-CCF380574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9AAF49-4D81-4A4B-9DF2-56CDDF57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1A9AAF49-4D81-4A4B-9DF2-56CDDF57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A9AAF49-4D81-4A4B-9DF2-56CDDF57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1A9AAF49-4D81-4A4B-9DF2-56CDDF579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667500" cy="420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838200"/>
            <a:ext cx="525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7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উল্লেখ করে একটি পুকুরের বাস্তুসংস্থান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33400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B\Downloads\aaaa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17937" y="720993"/>
            <a:ext cx="8304944" cy="49276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1" y="5546993"/>
                <a:ext cx="9140821" cy="1428214"/>
              </a:xfrm>
              <a:prstGeom prst="round2DiagRect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জীব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উপাদান</a:t>
                </a:r>
                <a:r>
                  <a:rPr lang="bn-IN" sz="2800" dirty="0">
                    <a:solidFill>
                      <a:srgbClr val="00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33CC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উদ্ভিদ</a:t>
                </a:r>
                <a:r>
                  <a: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ও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প্রাণী 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অজীব উপাদান</a:t>
                </a:r>
                <a:r>
                  <a:rPr lang="en-US" sz="2800" dirty="0">
                    <a:solidFill>
                      <a:srgbClr val="0033CC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মাটি, পানি, আলো</a:t>
                </a:r>
                <a:r>
                  <a: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,</m:t>
                    </m:r>
                    <m:r>
                      <a:rPr lang="bn-IN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bn-I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srgbClr val="00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ইত্যাদি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546993"/>
                <a:ext cx="9140821" cy="142821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62200" y="152400"/>
            <a:ext cx="5721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16/08/2019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D7F5FA-058B-432F-88C2-D8B28EB0CA57}"/>
              </a:ext>
            </a:extLst>
          </p:cNvPr>
          <p:cNvSpPr/>
          <p:nvPr/>
        </p:nvSpPr>
        <p:spPr>
          <a:xfrm>
            <a:off x="4303709" y="5967925"/>
            <a:ext cx="533400" cy="1906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C223EED-7028-491D-9989-5564DCE9C2AB}"/>
              </a:ext>
            </a:extLst>
          </p:cNvPr>
          <p:cNvSpPr/>
          <p:nvPr/>
        </p:nvSpPr>
        <p:spPr>
          <a:xfrm>
            <a:off x="2860130" y="6383535"/>
            <a:ext cx="533400" cy="1906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575FD84B-B417-49F7-A2A5-5D73E2E4CA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8522863"/>
                  </p:ext>
                </p:extLst>
              </p:nvPr>
            </p:nvGraphicFramePr>
            <p:xfrm>
              <a:off x="152400" y="76200"/>
              <a:ext cx="8458200" cy="670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575FD84B-B417-49F7-A2A5-5D73E2E4CA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68522863"/>
                  </p:ext>
                </p:extLst>
              </p:nvPr>
            </p:nvGraphicFramePr>
            <p:xfrm>
              <a:off x="152400" y="76200"/>
              <a:ext cx="8458200" cy="670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7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0933970-CD54-4E86-BA56-97702040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D0933970-CD54-4E86-BA56-97702040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D0933970-CD54-4E86-BA56-97702040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D0933970-CD54-4E86-BA56-97702040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EF2A39-1C39-4094-94DA-BD7E53C3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3EF2A39-1C39-4094-94DA-BD7E53C3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3EF2A39-1C39-4094-94DA-BD7E53C3E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3EF2A39-1C39-4094-94DA-BD7E53C3E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EEC794-A12E-408C-8612-4EA47B47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94EEC794-A12E-408C-8612-4EA47B47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94EEC794-A12E-408C-8612-4EA47B47A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94EEC794-A12E-408C-8612-4EA47B47A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D5DE140-AA3D-41DF-A435-D061AEF7B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ED5DE140-AA3D-41DF-A435-D061AEF7B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ED5DE140-AA3D-41DF-A435-D061AEF7B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ED5DE140-AA3D-41DF-A435-D061AEF7B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29EEA-F1C8-4922-9E8F-6E452DE53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graphicEl>
                                              <a:dgm id="{A7329EEA-F1C8-4922-9E8F-6E452DE53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dgm id="{A7329EEA-F1C8-4922-9E8F-6E452DE53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A7329EEA-F1C8-4922-9E8F-6E452DE53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A53096-0981-4246-819F-A22B25704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dgm id="{98A53096-0981-4246-819F-A22B25704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graphicEl>
                                              <a:dgm id="{98A53096-0981-4246-819F-A22B25704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98A53096-0981-4246-819F-A22B25704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0767A5-9975-4B94-BA64-5D8E679AC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graphicEl>
                                              <a:dgm id="{F50767A5-9975-4B94-BA64-5D8E679AC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dgm id="{F50767A5-9975-4B94-BA64-5D8E679AC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F50767A5-9975-4B94-BA64-5D8E679AC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8F43F4-9347-4C23-892C-CAFF7B77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graphicEl>
                                              <a:dgm id="{BF8F43F4-9347-4C23-892C-CAFF7B77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graphicEl>
                                              <a:dgm id="{BF8F43F4-9347-4C23-892C-CAFF7B77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graphicEl>
                                              <a:dgm id="{BF8F43F4-9347-4C23-892C-CAFF7B771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5E2D57F-8B97-44F1-91D7-9D86FDCDB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A5E2D57F-8B97-44F1-91D7-9D86FDCDB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dgm id="{A5E2D57F-8B97-44F1-91D7-9D86FDCDB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A5E2D57F-8B97-44F1-91D7-9D86FDCDB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F219E7A-19FE-49FA-824A-DB199176B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graphicEl>
                                              <a:dgm id="{8F219E7A-19FE-49FA-824A-DB199176B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graphicEl>
                                              <a:dgm id="{8F219E7A-19FE-49FA-824A-DB199176B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8F219E7A-19FE-49FA-824A-DB199176B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6F9496-8274-4EB4-801B-36FC9D0D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graphicEl>
                                              <a:dgm id="{5D6F9496-8274-4EB4-801B-36FC9D0D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graphicEl>
                                              <a:dgm id="{5D6F9496-8274-4EB4-801B-36FC9D0D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graphicEl>
                                              <a:dgm id="{5D6F9496-8274-4EB4-801B-36FC9D0D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D117D6-E305-45B2-84BC-D12BAD25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graphicEl>
                                              <a:dgm id="{3AD117D6-E305-45B2-84BC-D12BAD25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graphicEl>
                                              <a:dgm id="{3AD117D6-E305-45B2-84BC-D12BAD25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graphicEl>
                                              <a:dgm id="{3AD117D6-E305-45B2-84BC-D12BAD25F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88D87E5-425C-42CF-B64A-69719BF2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graphicEl>
                                              <a:dgm id="{688D87E5-425C-42CF-B64A-69719BF2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graphicEl>
                                              <a:dgm id="{688D87E5-425C-42CF-B64A-69719BF24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graphicEl>
                                              <a:dgm id="{688D87E5-425C-42CF-B64A-69719BF24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1749AB-76EE-4B2F-8D26-63DD97712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graphicEl>
                                              <a:dgm id="{AA1749AB-76EE-4B2F-8D26-63DD97712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graphicEl>
                                              <a:dgm id="{AA1749AB-76EE-4B2F-8D26-63DD97712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graphicEl>
                                              <a:dgm id="{AA1749AB-76EE-4B2F-8D26-63DD97712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5A3765-B2ED-4CA6-A2FF-2BB14CC38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graphicEl>
                                              <a:dgm id="{E85A3765-B2ED-4CA6-A2FF-2BB14CC38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graphicEl>
                                              <a:dgm id="{E85A3765-B2ED-4CA6-A2FF-2BB14CC38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graphicEl>
                                              <a:dgm id="{E85A3765-B2ED-4CA6-A2FF-2BB14CC38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18E220-0444-4515-BCF8-EEC68C71F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graphicEl>
                                              <a:dgm id="{3A18E220-0444-4515-BCF8-EEC68C71F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graphicEl>
                                              <a:dgm id="{3A18E220-0444-4515-BCF8-EEC68C71F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3A18E220-0444-4515-BCF8-EEC68C71F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99AF211-8F89-4164-A222-880133B8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99AF211-8F89-4164-A222-880133B8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D99AF211-8F89-4164-A222-880133B8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graphicEl>
                                              <a:dgm id="{D99AF211-8F89-4164-A222-880133B8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9F814A3-D0B3-4D7C-839A-0F8BA1F4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graphicEl>
                                              <a:dgm id="{59F814A3-D0B3-4D7C-839A-0F8BA1F4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59F814A3-D0B3-4D7C-839A-0F8BA1F4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59F814A3-D0B3-4D7C-839A-0F8BA1F4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091BCA-278E-4D64-8E2A-63BEE3D30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7D091BCA-278E-4D64-8E2A-63BEE3D30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7D091BCA-278E-4D64-8E2A-63BEE3D30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7D091BCA-278E-4D64-8E2A-63BEE3D30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4B4BF60-ECE4-4A32-A3C9-D402CEB4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>
                                            <p:graphicEl>
                                              <a:dgm id="{54B4BF60-ECE4-4A32-A3C9-D402CEB4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>
                                            <p:graphicEl>
                                              <a:dgm id="{54B4BF60-ECE4-4A32-A3C9-D402CEB4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>
                                            <p:graphicEl>
                                              <a:dgm id="{54B4BF60-ECE4-4A32-A3C9-D402CEB4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A515FE-54B0-4E79-A896-925F26F9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C9A515FE-54B0-4E79-A896-925F26F9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C9A515FE-54B0-4E79-A896-925F26F98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dgm id="{C9A515FE-54B0-4E79-A896-925F26F98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746EB9-C763-4D80-BE20-F814E4121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>
                                            <p:graphicEl>
                                              <a:dgm id="{2A746EB9-C763-4D80-BE20-F814E4121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>
                                            <p:graphicEl>
                                              <a:dgm id="{2A746EB9-C763-4D80-BE20-F814E4121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>
                                            <p:graphicEl>
                                              <a:dgm id="{2A746EB9-C763-4D80-BE20-F814E4121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8B84E3-2ECE-40D4-8D9C-9D5F34A5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C78B84E3-2ECE-40D4-8D9C-9D5F34A5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C78B84E3-2ECE-40D4-8D9C-9D5F34A5F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>
                                            <p:graphicEl>
                                              <a:dgm id="{C78B84E3-2ECE-40D4-8D9C-9D5F34A5F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B5A635-E767-4CA3-9060-6CD9AB53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>
                                            <p:graphicEl>
                                              <a:dgm id="{04B5A635-E767-4CA3-9060-6CD9AB53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>
                                            <p:graphicEl>
                                              <a:dgm id="{04B5A635-E767-4CA3-9060-6CD9AB53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>
                                            <p:graphicEl>
                                              <a:dgm id="{04B5A635-E767-4CA3-9060-6CD9AB53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D4E3693-BE49-435A-B6D7-375FB955A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4D4E3693-BE49-435A-B6D7-375FB955A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4D4E3693-BE49-435A-B6D7-375FB955A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>
                                            <p:graphicEl>
                                              <a:dgm id="{4D4E3693-BE49-435A-B6D7-375FB955A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2834A27-2D68-41A4-9025-461217F7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>
                                            <p:graphicEl>
                                              <a:dgm id="{E2834A27-2D68-41A4-9025-461217F7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>
                                            <p:graphicEl>
                                              <a:dgm id="{E2834A27-2D68-41A4-9025-461217F7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">
                                            <p:graphicEl>
                                              <a:dgm id="{E2834A27-2D68-41A4-9025-461217F79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7EBCA5-9ABE-4B4A-9DD2-BB5A98C8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EF7EBCA5-9ABE-4B4A-9DD2-BB5A98C8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EF7EBCA5-9ABE-4B4A-9DD2-BB5A98C80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>
                                            <p:graphicEl>
                                              <a:dgm id="{EF7EBCA5-9ABE-4B4A-9DD2-BB5A98C80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C2A27-BFC3-4469-A4D1-ED84BB0D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>
                                            <p:graphicEl>
                                              <a:dgm id="{C5DC2A27-BFC3-4469-A4D1-ED84BB0D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>
                                            <p:graphicEl>
                                              <a:dgm id="{C5DC2A27-BFC3-4469-A4D1-ED84BB0D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">
                                            <p:graphicEl>
                                              <a:dgm id="{C5DC2A27-BFC3-4469-A4D1-ED84BB0DC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6CD5E6-3775-4885-997C-477B1B69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>
                                            <p:graphicEl>
                                              <a:dgm id="{C76CD5E6-3775-4885-997C-477B1B69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>
                                            <p:graphicEl>
                                              <a:dgm id="{C76CD5E6-3775-4885-997C-477B1B69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>
                                            <p:graphicEl>
                                              <a:dgm id="{C76CD5E6-3775-4885-997C-477B1B692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73C95B-6D9A-4535-A26F-A20A05EB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>
                                            <p:graphicEl>
                                              <a:dgm id="{C073C95B-6D9A-4535-A26F-A20A05EB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>
                                            <p:graphicEl>
                                              <a:dgm id="{C073C95B-6D9A-4535-A26F-A20A05EB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>
                                            <p:graphicEl>
                                              <a:dgm id="{C073C95B-6D9A-4535-A26F-A20A05EB9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9F853C-E6A4-41F4-BAE9-FB5F0015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>
                                            <p:graphicEl>
                                              <a:dgm id="{B49F853C-E6A4-41F4-BAE9-FB5F0015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>
                                            <p:graphicEl>
                                              <a:dgm id="{B49F853C-E6A4-41F4-BAE9-FB5F0015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">
                                            <p:graphicEl>
                                              <a:dgm id="{B49F853C-E6A4-41F4-BAE9-FB5F00157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6F28AA6-8DAA-42A7-B001-7C0A2C5CA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">
                                            <p:graphicEl>
                                              <a:dgm id="{66F28AA6-8DAA-42A7-B001-7C0A2C5CA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>
                                            <p:graphicEl>
                                              <a:dgm id="{66F28AA6-8DAA-42A7-B001-7C0A2C5CA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>
                                            <p:graphicEl>
                                              <a:dgm id="{66F28AA6-8DAA-42A7-B001-7C0A2C5CA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8A1F99B-E076-4885-B33F-B0054B0E1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>
                                            <p:graphicEl>
                                              <a:dgm id="{48A1F99B-E076-4885-B33F-B0054B0E1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>
                                            <p:graphicEl>
                                              <a:dgm id="{48A1F99B-E076-4885-B33F-B0054B0E1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">
                                            <p:graphicEl>
                                              <a:dgm id="{48A1F99B-E076-4885-B33F-B0054B0E1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C722E7-6E98-4D30-A27A-419545DA2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">
                                            <p:graphicEl>
                                              <a:dgm id="{C9C722E7-6E98-4D30-A27A-419545DA2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">
                                            <p:graphicEl>
                                              <a:dgm id="{C9C722E7-6E98-4D30-A27A-419545DA2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">
                                            <p:graphicEl>
                                              <a:dgm id="{C9C722E7-6E98-4D30-A27A-419545DA2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98B6A0-7CE9-4642-A78A-52CDB44E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">
                                            <p:graphicEl>
                                              <a:dgm id="{8698B6A0-7CE9-4642-A78A-52CDB44E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">
                                            <p:graphicEl>
                                              <a:dgm id="{8698B6A0-7CE9-4642-A78A-52CDB44E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">
                                            <p:graphicEl>
                                              <a:dgm id="{8698B6A0-7CE9-4642-A78A-52CDB44E4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A3F09F-57DC-4CB4-B272-747940B8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>
                                            <p:graphicEl>
                                              <a:dgm id="{A7A3F09F-57DC-4CB4-B272-747940B8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">
                                            <p:graphicEl>
                                              <a:dgm id="{A7A3F09F-57DC-4CB4-B272-747940B8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">
                                            <p:graphicEl>
                                              <a:dgm id="{A7A3F09F-57DC-4CB4-B272-747940B8F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695B44-1514-46B2-8285-5EBE76A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">
                                            <p:graphicEl>
                                              <a:dgm id="{9A695B44-1514-46B2-8285-5EBE76A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">
                                            <p:graphicEl>
                                              <a:dgm id="{9A695B44-1514-46B2-8285-5EBE76A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">
                                            <p:graphicEl>
                                              <a:dgm id="{9A695B44-1514-46B2-8285-5EBE76A69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F6200E8-29B8-402C-9B65-917F751A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">
                                            <p:graphicEl>
                                              <a:dgm id="{CF6200E8-29B8-402C-9B65-917F751A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">
                                            <p:graphicEl>
                                              <a:dgm id="{CF6200E8-29B8-402C-9B65-917F751A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">
                                            <p:graphicEl>
                                              <a:dgm id="{CF6200E8-29B8-402C-9B65-917F751AD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05E5981-4CD0-40A9-A32D-FB4611E00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">
                                            <p:graphicEl>
                                              <a:dgm id="{A05E5981-4CD0-40A9-A32D-FB4611E00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">
                                            <p:graphicEl>
                                              <a:dgm id="{A05E5981-4CD0-40A9-A32D-FB4611E00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">
                                            <p:graphicEl>
                                              <a:dgm id="{A05E5981-4CD0-40A9-A32D-FB4611E00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2EFCB4-D980-4D89-97E5-7AE3F3BB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">
                                            <p:graphicEl>
                                              <a:dgm id="{832EFCB4-D980-4D89-97E5-7AE3F3BB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>
                                            <p:graphicEl>
                                              <a:dgm id="{832EFCB4-D980-4D89-97E5-7AE3F3BB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">
                                            <p:graphicEl>
                                              <a:dgm id="{832EFCB4-D980-4D89-97E5-7AE3F3BB3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577945-776E-46E9-8F52-5ACFD26C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">
                                            <p:graphicEl>
                                              <a:dgm id="{0F577945-776E-46E9-8F52-5ACFD26C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">
                                            <p:graphicEl>
                                              <a:dgm id="{0F577945-776E-46E9-8F52-5ACFD26C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">
                                            <p:graphicEl>
                                              <a:dgm id="{0F577945-776E-46E9-8F52-5ACFD26CC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425CC-AE8A-4961-A386-12419767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">
                                            <p:graphicEl>
                                              <a:dgm id="{FA4425CC-AE8A-4961-A386-12419767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4">
                                            <p:graphicEl>
                                              <a:dgm id="{FA4425CC-AE8A-4961-A386-124197671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">
                                            <p:graphicEl>
                                              <a:dgm id="{FA4425CC-AE8A-4961-A386-124197671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796130-B414-46BD-91F0-3DF50D7F2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">
                                            <p:graphicEl>
                                              <a:dgm id="{9A796130-B414-46BD-91F0-3DF50D7F2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">
                                            <p:graphicEl>
                                              <a:dgm id="{9A796130-B414-46BD-91F0-3DF50D7F2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">
                                            <p:graphicEl>
                                              <a:dgm id="{9A796130-B414-46BD-91F0-3DF50D7F2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36C2D0A-7433-48DA-ABA4-ACC0566EE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">
                                            <p:graphicEl>
                                              <a:dgm id="{136C2D0A-7433-48DA-ABA4-ACC0566EE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">
                                            <p:graphicEl>
                                              <a:dgm id="{136C2D0A-7433-48DA-ABA4-ACC0566EE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">
                                            <p:graphicEl>
                                              <a:dgm id="{136C2D0A-7433-48DA-ABA4-ACC0566EE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01B12D-3450-43CB-BBEE-CF662564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4">
                                            <p:graphicEl>
                                              <a:dgm id="{9201B12D-3450-43CB-BBEE-CF662564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4">
                                            <p:graphicEl>
                                              <a:dgm id="{9201B12D-3450-43CB-BBEE-CF6625642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">
                                            <p:graphicEl>
                                              <a:dgm id="{9201B12D-3450-43CB-BBEE-CF6625642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10D4C4-D50A-4AE1-9E66-5FE2E2D1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">
                                            <p:graphicEl>
                                              <a:dgm id="{F810D4C4-D50A-4AE1-9E66-5FE2E2D1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4">
                                            <p:graphicEl>
                                              <a:dgm id="{F810D4C4-D50A-4AE1-9E66-5FE2E2D1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">
                                            <p:graphicEl>
                                              <a:dgm id="{F810D4C4-D50A-4AE1-9E66-5FE2E2D1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7F2BDD-151D-476B-BB32-F312B2DDF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">
                                            <p:graphicEl>
                                              <a:dgm id="{237F2BDD-151D-476B-BB32-F312B2DDF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">
                                            <p:graphicEl>
                                              <a:dgm id="{237F2BDD-151D-476B-BB32-F312B2DDF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">
                                            <p:graphicEl>
                                              <a:dgm id="{237F2BDD-151D-476B-BB32-F312B2DDF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114F22-2558-4065-A0FA-2AAE50F9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4">
                                            <p:graphicEl>
                                              <a:dgm id="{98114F22-2558-4065-A0FA-2AAE50F9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4">
                                            <p:graphicEl>
                                              <a:dgm id="{98114F22-2558-4065-A0FA-2AAE50F9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">
                                            <p:graphicEl>
                                              <a:dgm id="{98114F22-2558-4065-A0FA-2AAE50F98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EE26D6-4509-4D99-82A4-7F2EA21F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">
                                            <p:graphicEl>
                                              <a:dgm id="{F1EE26D6-4509-4D99-82A4-7F2EA21F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>
                                            <p:graphicEl>
                                              <a:dgm id="{F1EE26D6-4509-4D99-82A4-7F2EA21F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">
                                            <p:graphicEl>
                                              <a:dgm id="{F1EE26D6-4509-4D99-82A4-7F2EA21F6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1F9B91-697C-4CBE-8FDE-603616B2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4">
                                            <p:graphicEl>
                                              <a:dgm id="{DD1F9B91-697C-4CBE-8FDE-603616B2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4">
                                            <p:graphicEl>
                                              <a:dgm id="{DD1F9B91-697C-4CBE-8FDE-603616B2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4">
                                            <p:graphicEl>
                                              <a:dgm id="{DD1F9B91-697C-4CBE-8FDE-603616B2D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0E682B0-E7EB-4491-B2DD-E8332910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">
                                            <p:graphicEl>
                                              <a:dgm id="{10E682B0-E7EB-4491-B2DD-E8332910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4">
                                            <p:graphicEl>
                                              <a:dgm id="{10E682B0-E7EB-4491-B2DD-E8332910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4">
                                            <p:graphicEl>
                                              <a:dgm id="{10E682B0-E7EB-4491-B2DD-E83329104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E516492-30C9-4E30-837A-64566D67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4">
                                            <p:graphicEl>
                                              <a:dgm id="{5E516492-30C9-4E30-837A-64566D67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4">
                                            <p:graphicEl>
                                              <a:dgm id="{5E516492-30C9-4E30-837A-64566D677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4">
                                            <p:graphicEl>
                                              <a:dgm id="{5E516492-30C9-4E30-837A-64566D677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6D2513-BD7C-4909-805C-5682C920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">
                                            <p:graphicEl>
                                              <a:dgm id="{A76D2513-BD7C-4909-805C-5682C920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">
                                            <p:graphicEl>
                                              <a:dgm id="{A76D2513-BD7C-4909-805C-5682C920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">
                                            <p:graphicEl>
                                              <a:dgm id="{A76D2513-BD7C-4909-805C-5682C9207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12C15CC-7E58-4C17-9B06-8345D56B1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">
                                            <p:graphicEl>
                                              <a:dgm id="{712C15CC-7E58-4C17-9B06-8345D56B1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">
                                            <p:graphicEl>
                                              <a:dgm id="{712C15CC-7E58-4C17-9B06-8345D56B1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">
                                            <p:graphicEl>
                                              <a:dgm id="{712C15CC-7E58-4C17-9B06-8345D56B1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1427D4-66AE-4631-835F-9EAA9F79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4">
                                            <p:graphicEl>
                                              <a:dgm id="{431427D4-66AE-4631-835F-9EAA9F79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4">
                                            <p:graphicEl>
                                              <a:dgm id="{431427D4-66AE-4631-835F-9EAA9F79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4">
                                            <p:graphicEl>
                                              <a:dgm id="{431427D4-66AE-4631-835F-9EAA9F798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096AC7-A8B3-4985-A276-3C738AB01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4">
                                            <p:graphicEl>
                                              <a:dgm id="{FA096AC7-A8B3-4985-A276-3C738AB01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4">
                                            <p:graphicEl>
                                              <a:dgm id="{FA096AC7-A8B3-4985-A276-3C738AB01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4">
                                            <p:graphicEl>
                                              <a:dgm id="{FA096AC7-A8B3-4985-A276-3C738AB01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A450864-60AF-484F-9D92-BC2F7EB4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">
                                            <p:graphicEl>
                                              <a:dgm id="{0A450864-60AF-484F-9D92-BC2F7EB4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4">
                                            <p:graphicEl>
                                              <a:dgm id="{0A450864-60AF-484F-9D92-BC2F7EB4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4">
                                            <p:graphicEl>
                                              <a:dgm id="{0A450864-60AF-484F-9D92-BC2F7EB4B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80A95C-3B62-4AE4-8F0D-17DF7AC4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">
                                            <p:graphicEl>
                                              <a:dgm id="{AE80A95C-3B62-4AE4-8F0D-17DF7AC4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4">
                                            <p:graphicEl>
                                              <a:dgm id="{AE80A95C-3B62-4AE4-8F0D-17DF7AC4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4">
                                            <p:graphicEl>
                                              <a:dgm id="{AE80A95C-3B62-4AE4-8F0D-17DF7AC4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CB6D021-FA58-4149-BEED-3B49CDC0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4">
                                            <p:graphicEl>
                                              <a:dgm id="{CCB6D021-FA58-4149-BEED-3B49CDC0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4">
                                            <p:graphicEl>
                                              <a:dgm id="{CCB6D021-FA58-4149-BEED-3B49CDC0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4">
                                            <p:graphicEl>
                                              <a:dgm id="{CCB6D021-FA58-4149-BEED-3B49CDC09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551F560-8325-49B0-A6DD-E03963447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4">
                                            <p:graphicEl>
                                              <a:dgm id="{A551F560-8325-49B0-A6DD-E03963447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4">
                                            <p:graphicEl>
                                              <a:dgm id="{A551F560-8325-49B0-A6DD-E03963447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4">
                                            <p:graphicEl>
                                              <a:dgm id="{A551F560-8325-49B0-A6DD-E03963447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F6EB0F-B945-4AFB-91B8-A6D48A438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4">
                                            <p:graphicEl>
                                              <a:dgm id="{ADF6EB0F-B945-4AFB-91B8-A6D48A438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4">
                                            <p:graphicEl>
                                              <a:dgm id="{ADF6EB0F-B945-4AFB-91B8-A6D48A438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4">
                                            <p:graphicEl>
                                              <a:dgm id="{ADF6EB0F-B945-4AFB-91B8-A6D48A438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7F37D0-5F9D-401B-AED4-2B0469D8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4">
                                            <p:graphicEl>
                                              <a:dgm id="{567F37D0-5F9D-401B-AED4-2B0469D8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4">
                                            <p:graphicEl>
                                              <a:dgm id="{567F37D0-5F9D-401B-AED4-2B0469D8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4">
                                            <p:graphicEl>
                                              <a:dgm id="{567F37D0-5F9D-401B-AED4-2B0469D8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A53C92-B3F1-445E-861A-17A31813F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>
                                            <p:graphicEl>
                                              <a:dgm id="{19A53C92-B3F1-445E-861A-17A31813F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">
                                            <p:graphicEl>
                                              <a:dgm id="{19A53C92-B3F1-445E-861A-17A31813F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">
                                            <p:graphicEl>
                                              <a:dgm id="{19A53C92-B3F1-445E-861A-17A31813F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E5E3F8-74B9-4EDB-8F97-56CE36E5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">
                                            <p:graphicEl>
                                              <a:dgm id="{E0E5E3F8-74B9-4EDB-8F97-56CE36E5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">
                                            <p:graphicEl>
                                              <a:dgm id="{E0E5E3F8-74B9-4EDB-8F97-56CE36E5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">
                                            <p:graphicEl>
                                              <a:dgm id="{E0E5E3F8-74B9-4EDB-8F97-56CE36E5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4E1966-D207-4397-92DA-32FAA6899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4">
                                            <p:graphicEl>
                                              <a:dgm id="{B64E1966-D207-4397-92DA-32FAA6899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4">
                                            <p:graphicEl>
                                              <a:dgm id="{B64E1966-D207-4397-92DA-32FAA6899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">
                                            <p:graphicEl>
                                              <a:dgm id="{B64E1966-D207-4397-92DA-32FAA6899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521</Words>
  <Application>Microsoft Office PowerPoint</Application>
  <PresentationFormat>On-screen Show (4:3)</PresentationFormat>
  <Paragraphs>106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Times New Roman</vt:lpstr>
      <vt:lpstr>Trebuchet MS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Anowar Mondal</cp:lastModifiedBy>
  <cp:revision>107</cp:revision>
  <dcterms:created xsi:type="dcterms:W3CDTF">2006-08-16T00:00:00Z</dcterms:created>
  <dcterms:modified xsi:type="dcterms:W3CDTF">2020-05-29T20:50:16Z</dcterms:modified>
</cp:coreProperties>
</file>